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3" r:id="rId5"/>
    <p:sldMasterId id="2147483677" r:id="rId6"/>
  </p:sldMasterIdLst>
  <p:notesMasterIdLst>
    <p:notesMasterId r:id="rId15"/>
  </p:notesMasterIdLst>
  <p:sldIdLst>
    <p:sldId id="3155" r:id="rId7"/>
    <p:sldId id="3166" r:id="rId8"/>
    <p:sldId id="3158" r:id="rId9"/>
    <p:sldId id="257" r:id="rId10"/>
    <p:sldId id="3167" r:id="rId11"/>
    <p:sldId id="3168" r:id="rId12"/>
    <p:sldId id="3169" r:id="rId13"/>
    <p:sldId id="260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1A5"/>
    <a:srgbClr val="CE144F"/>
    <a:srgbClr val="1B2444"/>
    <a:srgbClr val="120A52"/>
    <a:srgbClr val="0021AC"/>
    <a:srgbClr val="04177F"/>
    <a:srgbClr val="E50052"/>
    <a:srgbClr val="1C2444"/>
    <a:srgbClr val="0C4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5689EB-66B2-4E54-BD8E-04C0A8FD4CAF}" v="14" vWet="18" dt="2022-08-15T14:26:26.248"/>
    <p1510:client id="{7362DD2E-6936-446C-8DA5-7F5E6253F9AB}" v="6" dt="2022-08-15T15:07:38.4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7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an BABLOK" userId="9201d3a4-7a35-498b-8fdd-e5dcd845111b" providerId="ADAL" clId="{045689EB-66B2-4E54-BD8E-04C0A8FD4CAF}"/>
    <pc:docChg chg="custSel modSld modMainMaster">
      <pc:chgData name="Adrian BABLOK" userId="9201d3a4-7a35-498b-8fdd-e5dcd845111b" providerId="ADAL" clId="{045689EB-66B2-4E54-BD8E-04C0A8FD4CAF}" dt="2022-08-12T13:41:38.833" v="49"/>
      <pc:docMkLst>
        <pc:docMk/>
      </pc:docMkLst>
      <pc:sldChg chg="delSp modSp mod">
        <pc:chgData name="Adrian BABLOK" userId="9201d3a4-7a35-498b-8fdd-e5dcd845111b" providerId="ADAL" clId="{045689EB-66B2-4E54-BD8E-04C0A8FD4CAF}" dt="2022-08-12T13:37:08.434" v="29" actId="1076"/>
        <pc:sldMkLst>
          <pc:docMk/>
          <pc:sldMk cId="2557860251" sldId="257"/>
        </pc:sldMkLst>
        <pc:spChg chg="mod">
          <ac:chgData name="Adrian BABLOK" userId="9201d3a4-7a35-498b-8fdd-e5dcd845111b" providerId="ADAL" clId="{045689EB-66B2-4E54-BD8E-04C0A8FD4CAF}" dt="2022-08-12T13:37:03.107" v="28" actId="1076"/>
          <ac:spMkLst>
            <pc:docMk/>
            <pc:sldMk cId="2557860251" sldId="257"/>
            <ac:spMk id="2" creationId="{D770433A-1606-DA43-A7D0-B11F062E42C4}"/>
          </ac:spMkLst>
        </pc:spChg>
        <pc:spChg chg="mod">
          <ac:chgData name="Adrian BABLOK" userId="9201d3a4-7a35-498b-8fdd-e5dcd845111b" providerId="ADAL" clId="{045689EB-66B2-4E54-BD8E-04C0A8FD4CAF}" dt="2022-08-12T13:37:08.434" v="29" actId="1076"/>
          <ac:spMkLst>
            <pc:docMk/>
            <pc:sldMk cId="2557860251" sldId="257"/>
            <ac:spMk id="3" creationId="{3BDD7CBF-F60D-8A49-9F46-D60D56A1B9AA}"/>
          </ac:spMkLst>
        </pc:spChg>
        <pc:spChg chg="del">
          <ac:chgData name="Adrian BABLOK" userId="9201d3a4-7a35-498b-8fdd-e5dcd845111b" providerId="ADAL" clId="{045689EB-66B2-4E54-BD8E-04C0A8FD4CAF}" dt="2022-08-12T13:36:45.440" v="26" actId="478"/>
          <ac:spMkLst>
            <pc:docMk/>
            <pc:sldMk cId="2557860251" sldId="257"/>
            <ac:spMk id="4" creationId="{74B2049A-70AE-42A2-0C60-8216077CD168}"/>
          </ac:spMkLst>
        </pc:spChg>
      </pc:sldChg>
      <pc:sldMasterChg chg="modSldLayout">
        <pc:chgData name="Adrian BABLOK" userId="9201d3a4-7a35-498b-8fdd-e5dcd845111b" providerId="ADAL" clId="{045689EB-66B2-4E54-BD8E-04C0A8FD4CAF}" dt="2022-08-12T13:36:29.446" v="24" actId="1076"/>
        <pc:sldMasterMkLst>
          <pc:docMk/>
          <pc:sldMasterMk cId="1223028302" sldId="2147483648"/>
        </pc:sldMasterMkLst>
        <pc:sldLayoutChg chg="addSp delSp modSp mod">
          <pc:chgData name="Adrian BABLOK" userId="9201d3a4-7a35-498b-8fdd-e5dcd845111b" providerId="ADAL" clId="{045689EB-66B2-4E54-BD8E-04C0A8FD4CAF}" dt="2022-08-12T13:36:29.446" v="24" actId="1076"/>
          <pc:sldLayoutMkLst>
            <pc:docMk/>
            <pc:sldMasterMk cId="1223028302" sldId="2147483648"/>
            <pc:sldLayoutMk cId="1513988148" sldId="2147483649"/>
          </pc:sldLayoutMkLst>
          <pc:spChg chg="mod">
            <ac:chgData name="Adrian BABLOK" userId="9201d3a4-7a35-498b-8fdd-e5dcd845111b" providerId="ADAL" clId="{045689EB-66B2-4E54-BD8E-04C0A8FD4CAF}" dt="2022-08-12T13:36:29.446" v="24" actId="1076"/>
            <ac:spMkLst>
              <pc:docMk/>
              <pc:sldMasterMk cId="1223028302" sldId="2147483648"/>
              <pc:sldLayoutMk cId="1513988148" sldId="2147483649"/>
              <ac:spMk id="2" creationId="{865E7DFA-BFBB-5248-A76A-825E7DF5B7B5}"/>
            </ac:spMkLst>
          </pc:spChg>
          <pc:spChg chg="mod">
            <ac:chgData name="Adrian BABLOK" userId="9201d3a4-7a35-498b-8fdd-e5dcd845111b" providerId="ADAL" clId="{045689EB-66B2-4E54-BD8E-04C0A8FD4CAF}" dt="2022-08-12T13:36:25.056" v="23" actId="1076"/>
            <ac:spMkLst>
              <pc:docMk/>
              <pc:sldMasterMk cId="1223028302" sldId="2147483648"/>
              <pc:sldLayoutMk cId="1513988148" sldId="2147483649"/>
              <ac:spMk id="3" creationId="{601B58FB-49F1-5D43-B877-C77FF63B8712}"/>
            </ac:spMkLst>
          </pc:spChg>
          <pc:picChg chg="add mod ord">
            <ac:chgData name="Adrian BABLOK" userId="9201d3a4-7a35-498b-8fdd-e5dcd845111b" providerId="ADAL" clId="{045689EB-66B2-4E54-BD8E-04C0A8FD4CAF}" dt="2022-08-12T13:36:09.772" v="20" actId="167"/>
            <ac:picMkLst>
              <pc:docMk/>
              <pc:sldMasterMk cId="1223028302" sldId="2147483648"/>
              <pc:sldLayoutMk cId="1513988148" sldId="2147483649"/>
              <ac:picMk id="5" creationId="{1FD5222A-6273-C385-E9C0-A6270898B037}"/>
            </ac:picMkLst>
          </pc:picChg>
          <pc:picChg chg="add del mod">
            <ac:chgData name="Adrian BABLOK" userId="9201d3a4-7a35-498b-8fdd-e5dcd845111b" providerId="ADAL" clId="{045689EB-66B2-4E54-BD8E-04C0A8FD4CAF}" dt="2022-08-12T13:35:56.967" v="19" actId="478"/>
            <ac:picMkLst>
              <pc:docMk/>
              <pc:sldMasterMk cId="1223028302" sldId="2147483648"/>
              <pc:sldLayoutMk cId="1513988148" sldId="2147483649"/>
              <ac:picMk id="7" creationId="{3F132263-8301-7847-54AC-A80E8A48B2CE}"/>
            </ac:picMkLst>
          </pc:picChg>
          <pc:picChg chg="del">
            <ac:chgData name="Adrian BABLOK" userId="9201d3a4-7a35-498b-8fdd-e5dcd845111b" providerId="ADAL" clId="{045689EB-66B2-4E54-BD8E-04C0A8FD4CAF}" dt="2022-08-12T13:36:15.693" v="22" actId="478"/>
            <ac:picMkLst>
              <pc:docMk/>
              <pc:sldMasterMk cId="1223028302" sldId="2147483648"/>
              <pc:sldLayoutMk cId="1513988148" sldId="2147483649"/>
              <ac:picMk id="8" creationId="{CD3947D0-9E47-594E-86E8-632A9AFAF218}"/>
            </ac:picMkLst>
          </pc:picChg>
          <pc:picChg chg="del">
            <ac:chgData name="Adrian BABLOK" userId="9201d3a4-7a35-498b-8fdd-e5dcd845111b" providerId="ADAL" clId="{045689EB-66B2-4E54-BD8E-04C0A8FD4CAF}" dt="2022-08-12T13:36:14.272" v="21" actId="478"/>
            <ac:picMkLst>
              <pc:docMk/>
              <pc:sldMasterMk cId="1223028302" sldId="2147483648"/>
              <pc:sldLayoutMk cId="1513988148" sldId="2147483649"/>
              <ac:picMk id="10" creationId="{3BEAE2D4-0376-E64B-8FC6-245885212519}"/>
            </ac:picMkLst>
          </pc:picChg>
          <pc:picChg chg="add del mod">
            <ac:chgData name="Adrian BABLOK" userId="9201d3a4-7a35-498b-8fdd-e5dcd845111b" providerId="ADAL" clId="{045689EB-66B2-4E54-BD8E-04C0A8FD4CAF}" dt="2022-08-12T13:35:45.116" v="15" actId="478"/>
            <ac:picMkLst>
              <pc:docMk/>
              <pc:sldMasterMk cId="1223028302" sldId="2147483648"/>
              <pc:sldLayoutMk cId="1513988148" sldId="2147483649"/>
              <ac:picMk id="11" creationId="{8660E325-7A44-1E97-CF2D-1905CADA5EB7}"/>
            </ac:picMkLst>
          </pc:picChg>
          <pc:picChg chg="add del mod">
            <ac:chgData name="Adrian BABLOK" userId="9201d3a4-7a35-498b-8fdd-e5dcd845111b" providerId="ADAL" clId="{045689EB-66B2-4E54-BD8E-04C0A8FD4CAF}" dt="2022-08-12T13:35:39.275" v="14" actId="478"/>
            <ac:picMkLst>
              <pc:docMk/>
              <pc:sldMasterMk cId="1223028302" sldId="2147483648"/>
              <pc:sldLayoutMk cId="1513988148" sldId="2147483649"/>
              <ac:picMk id="13" creationId="{859F1EDC-9A7C-B5AE-5416-88A005355270}"/>
            </ac:picMkLst>
          </pc:picChg>
          <pc:picChg chg="add del mod">
            <ac:chgData name="Adrian BABLOK" userId="9201d3a4-7a35-498b-8fdd-e5dcd845111b" providerId="ADAL" clId="{045689EB-66B2-4E54-BD8E-04C0A8FD4CAF}" dt="2022-08-12T13:35:33.303" v="13" actId="478"/>
            <ac:picMkLst>
              <pc:docMk/>
              <pc:sldMasterMk cId="1223028302" sldId="2147483648"/>
              <pc:sldLayoutMk cId="1513988148" sldId="2147483649"/>
              <ac:picMk id="15" creationId="{9400EA9C-6ACE-6D7A-36B6-1BFAA458C78C}"/>
            </ac:picMkLst>
          </pc:picChg>
        </pc:sldLayoutChg>
      </pc:sldMasterChg>
      <pc:sldMasterChg chg="addSp delSp modSp mod modSldLayout">
        <pc:chgData name="Adrian BABLOK" userId="9201d3a4-7a35-498b-8fdd-e5dcd845111b" providerId="ADAL" clId="{045689EB-66B2-4E54-BD8E-04C0A8FD4CAF}" dt="2022-08-12T13:41:38.833" v="49"/>
        <pc:sldMasterMkLst>
          <pc:docMk/>
          <pc:sldMasterMk cId="736509423" sldId="2147483663"/>
        </pc:sldMasterMkLst>
        <pc:picChg chg="add del mod">
          <ac:chgData name="Adrian BABLOK" userId="9201d3a4-7a35-498b-8fdd-e5dcd845111b" providerId="ADAL" clId="{045689EB-66B2-4E54-BD8E-04C0A8FD4CAF}" dt="2022-08-12T13:40:14.614" v="41" actId="478"/>
          <ac:picMkLst>
            <pc:docMk/>
            <pc:sldMasterMk cId="736509423" sldId="2147483663"/>
            <ac:picMk id="5" creationId="{4A954C17-1DF3-ECB8-F6E5-6431E00351E5}"/>
          </ac:picMkLst>
        </pc:picChg>
        <pc:picChg chg="add del mod">
          <ac:chgData name="Adrian BABLOK" userId="9201d3a4-7a35-498b-8fdd-e5dcd845111b" providerId="ADAL" clId="{045689EB-66B2-4E54-BD8E-04C0A8FD4CAF}" dt="2022-08-12T13:40:10.880" v="40" actId="478"/>
          <ac:picMkLst>
            <pc:docMk/>
            <pc:sldMasterMk cId="736509423" sldId="2147483663"/>
            <ac:picMk id="9" creationId="{30E2C1EE-8C91-EE89-8273-956CA02EBEB8}"/>
          </ac:picMkLst>
        </pc:picChg>
        <pc:picChg chg="del">
          <ac:chgData name="Adrian BABLOK" userId="9201d3a4-7a35-498b-8fdd-e5dcd845111b" providerId="ADAL" clId="{045689EB-66B2-4E54-BD8E-04C0A8FD4CAF}" dt="2022-08-12T13:37:46.774" v="30" actId="478"/>
          <ac:picMkLst>
            <pc:docMk/>
            <pc:sldMasterMk cId="736509423" sldId="2147483663"/>
            <ac:picMk id="10" creationId="{12E891B5-4BE3-4C7A-BEFF-AE2E68F4140D}"/>
          </ac:picMkLst>
        </pc:picChg>
        <pc:picChg chg="add mod ord">
          <ac:chgData name="Adrian BABLOK" userId="9201d3a4-7a35-498b-8fdd-e5dcd845111b" providerId="ADAL" clId="{045689EB-66B2-4E54-BD8E-04C0A8FD4CAF}" dt="2022-08-12T13:41:14.638" v="47" actId="29295"/>
          <ac:picMkLst>
            <pc:docMk/>
            <pc:sldMasterMk cId="736509423" sldId="2147483663"/>
            <ac:picMk id="12" creationId="{9260DA27-741D-3107-4CFA-FD6214955BAF}"/>
          </ac:picMkLst>
        </pc:picChg>
        <pc:sldLayoutChg chg="addSp delSp modSp mod">
          <pc:chgData name="Adrian BABLOK" userId="9201d3a4-7a35-498b-8fdd-e5dcd845111b" providerId="ADAL" clId="{045689EB-66B2-4E54-BD8E-04C0A8FD4CAF}" dt="2022-08-12T13:41:38.833" v="49"/>
          <pc:sldLayoutMkLst>
            <pc:docMk/>
            <pc:sldMasterMk cId="736509423" sldId="2147483663"/>
            <pc:sldLayoutMk cId="528752037" sldId="2147483665"/>
          </pc:sldLayoutMkLst>
          <pc:picChg chg="add mod">
            <ac:chgData name="Adrian BABLOK" userId="9201d3a4-7a35-498b-8fdd-e5dcd845111b" providerId="ADAL" clId="{045689EB-66B2-4E54-BD8E-04C0A8FD4CAF}" dt="2022-08-12T13:41:38.833" v="49"/>
            <ac:picMkLst>
              <pc:docMk/>
              <pc:sldMasterMk cId="736509423" sldId="2147483663"/>
              <pc:sldLayoutMk cId="528752037" sldId="2147483665"/>
              <ac:picMk id="4" creationId="{619BC9A8-518A-226C-4A83-E90516309624}"/>
            </ac:picMkLst>
          </pc:picChg>
          <pc:picChg chg="del">
            <ac:chgData name="Adrian BABLOK" userId="9201d3a4-7a35-498b-8fdd-e5dcd845111b" providerId="ADAL" clId="{045689EB-66B2-4E54-BD8E-04C0A8FD4CAF}" dt="2022-08-12T13:41:38.223" v="48" actId="478"/>
            <ac:picMkLst>
              <pc:docMk/>
              <pc:sldMasterMk cId="736509423" sldId="2147483663"/>
              <pc:sldLayoutMk cId="528752037" sldId="2147483665"/>
              <ac:picMk id="10" creationId="{3BEAE2D4-0376-E64B-8FC6-245885212519}"/>
            </ac:picMkLst>
          </pc:picChg>
        </pc:sldLayoutChg>
      </pc:sldMasterChg>
    </pc:docChg>
  </pc:docChgLst>
  <pc:docChgLst>
    <pc:chgData name="Stefanie  MEHLHORN" userId="e96ee8f0-11f4-4725-81ab-7b9616023d03" providerId="ADAL" clId="{7362DD2E-6936-446C-8DA5-7F5E6253F9AB}"/>
    <pc:docChg chg="custSel modSld">
      <pc:chgData name="Stefanie  MEHLHORN" userId="e96ee8f0-11f4-4725-81ab-7b9616023d03" providerId="ADAL" clId="{7362DD2E-6936-446C-8DA5-7F5E6253F9AB}" dt="2022-08-15T14:23:15.550" v="1" actId="478"/>
      <pc:docMkLst>
        <pc:docMk/>
      </pc:docMkLst>
      <pc:sldChg chg="addSp delSp modSp mod">
        <pc:chgData name="Stefanie  MEHLHORN" userId="e96ee8f0-11f4-4725-81ab-7b9616023d03" providerId="ADAL" clId="{7362DD2E-6936-446C-8DA5-7F5E6253F9AB}" dt="2022-08-15T14:23:15.550" v="1" actId="478"/>
        <pc:sldMkLst>
          <pc:docMk/>
          <pc:sldMk cId="3918143523" sldId="3155"/>
        </pc:sldMkLst>
        <pc:spChg chg="del">
          <ac:chgData name="Stefanie  MEHLHORN" userId="e96ee8f0-11f4-4725-81ab-7b9616023d03" providerId="ADAL" clId="{7362DD2E-6936-446C-8DA5-7F5E6253F9AB}" dt="2022-08-15T14:23:07.956" v="0" actId="478"/>
          <ac:spMkLst>
            <pc:docMk/>
            <pc:sldMk cId="3918143523" sldId="3155"/>
            <ac:spMk id="2" creationId="{353501FF-47FC-6444-B95D-D333678C3364}"/>
          </ac:spMkLst>
        </pc:spChg>
        <pc:spChg chg="add del mod">
          <ac:chgData name="Stefanie  MEHLHORN" userId="e96ee8f0-11f4-4725-81ab-7b9616023d03" providerId="ADAL" clId="{7362DD2E-6936-446C-8DA5-7F5E6253F9AB}" dt="2022-08-15T14:23:15.550" v="1" actId="478"/>
          <ac:spMkLst>
            <pc:docMk/>
            <pc:sldMk cId="3918143523" sldId="3155"/>
            <ac:spMk id="6" creationId="{58C0C5B1-0E29-30DA-9B2D-5A7C441579C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CFC9F-2007-4262-8AF8-BB1406EF6EA0}" type="datetimeFigureOut">
              <a:rPr lang="en-GB" smtClean="0"/>
              <a:t>15/08/2022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3E796-BB5B-41B8-8DA0-2E6065655E9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956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3E796-BB5B-41B8-8DA0-2E6065655E9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70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Wirbellose, Hohltiere, Quallen enthält.&#10;&#10;Automatisch generierte Beschreibung">
            <a:extLst>
              <a:ext uri="{FF2B5EF4-FFF2-40B4-BE49-F238E27FC236}">
                <a16:creationId xmlns:a16="http://schemas.microsoft.com/office/drawing/2014/main" id="{1FD5222A-6273-C385-E9C0-A6270898B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5E7DFA-BFBB-5248-A76A-825E7DF5B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164" y="4881483"/>
            <a:ext cx="9144000" cy="920252"/>
          </a:xfrm>
        </p:spPr>
        <p:txBody>
          <a:bodyPr anchor="b">
            <a:spAutoFit/>
          </a:bodyPr>
          <a:lstStyle>
            <a:lvl1pPr algn="l">
              <a:lnSpc>
                <a:spcPct val="150000"/>
              </a:lnSpc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1B58FB-49F1-5D43-B877-C77FF63B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6090883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3988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D3947D0-9E47-594E-86E8-632A9AFAF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0731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EAE2D4-0376-E64B-8FC6-245885212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35" r="11590" b="30530"/>
          <a:stretch/>
        </p:blipFill>
        <p:spPr>
          <a:xfrm>
            <a:off x="3400425" y="0"/>
            <a:ext cx="8791575" cy="60731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5E7DFA-BFBB-5248-A76A-825E7DF5B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164" y="1804908"/>
            <a:ext cx="9144000" cy="920252"/>
          </a:xfrm>
        </p:spPr>
        <p:txBody>
          <a:bodyPr anchor="b">
            <a:spAutoFit/>
          </a:bodyPr>
          <a:lstStyle>
            <a:lvl1pPr algn="l">
              <a:lnSpc>
                <a:spcPct val="150000"/>
              </a:lnSpc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1B58FB-49F1-5D43-B877-C77FF63B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3395299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37033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E7DFA-BFBB-5248-A76A-825E7DF5B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164" y="1804908"/>
            <a:ext cx="9144000" cy="920252"/>
          </a:xfrm>
        </p:spPr>
        <p:txBody>
          <a:bodyPr anchor="b">
            <a:spAutoFit/>
          </a:bodyPr>
          <a:lstStyle>
            <a:lvl1pPr algn="l">
              <a:lnSpc>
                <a:spcPct val="150000"/>
              </a:lnSpc>
              <a:defRPr sz="4000" b="1" i="0">
                <a:solidFill>
                  <a:srgbClr val="0B51A5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1B58FB-49F1-5D43-B877-C77FF63B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3405814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rgbClr val="1B244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359803-1632-8649-93DE-EBA54E83F962}"/>
              </a:ext>
            </a:extLst>
          </p:cNvPr>
          <p:cNvSpPr/>
          <p:nvPr userDrawn="1"/>
        </p:nvSpPr>
        <p:spPr>
          <a:xfrm>
            <a:off x="0" y="6084277"/>
            <a:ext cx="12192000" cy="773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A6A91F1-C6A7-BF4F-BBA4-5FFBF161D94A}"/>
              </a:ext>
            </a:extLst>
          </p:cNvPr>
          <p:cNvGrpSpPr/>
          <p:nvPr userDrawn="1"/>
        </p:nvGrpSpPr>
        <p:grpSpPr>
          <a:xfrm>
            <a:off x="3319669" y="6137940"/>
            <a:ext cx="5552662" cy="666398"/>
            <a:chOff x="2910157" y="53663"/>
            <a:chExt cx="5552662" cy="666398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8775205-0623-4C43-BDB1-0DFC774860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726" y="236599"/>
              <a:ext cx="2354093" cy="32207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6F53A875-6425-6A49-8ABA-F792FAAFD1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0157" y="53663"/>
              <a:ext cx="671243" cy="66639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5FC80FB-C0F8-094F-BCAA-D29C6D21FF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6028" y="283220"/>
              <a:ext cx="1737458" cy="237147"/>
            </a:xfrm>
            <a:prstGeom prst="rect">
              <a:avLst/>
            </a:prstGeom>
          </p:spPr>
        </p:pic>
      </p:grpSp>
      <p:pic>
        <p:nvPicPr>
          <p:cNvPr id="4" name="Grafik 3" descr="Ein Bild, das Strichzeichnung enthält.&#10;&#10;Automatisch generierte Beschreibung">
            <a:extLst>
              <a:ext uri="{FF2B5EF4-FFF2-40B4-BE49-F238E27FC236}">
                <a16:creationId xmlns:a16="http://schemas.microsoft.com/office/drawing/2014/main" id="{619BC9A8-518A-226C-4A83-E905163096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107" y="1393463"/>
            <a:ext cx="11335695" cy="416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520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787E4-08FF-9146-8D11-B250116C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F7F1D0-7F2C-5242-8C37-7BBD89293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D4F8FCE-4EC9-0D41-8CE9-780F26BC2CC1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532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30B40-7B3F-6142-BABE-EB48CE02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5860"/>
            <a:ext cx="10515600" cy="92333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BB65C3-F490-5941-85E3-283C96062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4323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89893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76927-FBC0-6F44-9293-0FD8D6E6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97EC35-E05D-8E43-9B0D-9B5821493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66E724-2856-624B-BF35-9512E583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A0E197F-CFC9-EB42-A5FB-FB6C3314F922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10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9C508-EF5A-6148-AB71-562AAF00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84B27D5-7B3B-534A-B9B8-380080E2FC55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573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D3947D0-9E47-594E-86E8-632A9AFAF2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731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EAE2D4-0376-E64B-8FC6-245885212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35" r="11590" b="30530"/>
          <a:stretch/>
        </p:blipFill>
        <p:spPr>
          <a:xfrm>
            <a:off x="3400425" y="0"/>
            <a:ext cx="8791575" cy="60731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5E7DFA-BFBB-5248-A76A-825E7DF5B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164" y="1804908"/>
            <a:ext cx="9144000" cy="920252"/>
          </a:xfrm>
        </p:spPr>
        <p:txBody>
          <a:bodyPr anchor="b">
            <a:spAutoFit/>
          </a:bodyPr>
          <a:lstStyle>
            <a:lvl1pPr algn="l">
              <a:lnSpc>
                <a:spcPct val="150000"/>
              </a:lnSpc>
              <a:defRPr sz="4000" b="1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1B58FB-49F1-5D43-B877-C77FF63B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3374282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E111E19C-1CD3-4769-9AB0-E657401642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1" b="36455"/>
          <a:stretch/>
        </p:blipFill>
        <p:spPr>
          <a:xfrm>
            <a:off x="283776" y="441757"/>
            <a:ext cx="2703600" cy="81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787E4-08FF-9146-8D11-B250116C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F7F1D0-7F2C-5242-8C37-7BBD89293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D4F8FCE-4EC9-0D41-8CE9-780F26BC2CC1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753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30B40-7B3F-6142-BABE-EB48CE02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BB65C3-F490-5941-85E3-283C96062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C576A184-6444-B045-9AEF-A213E80DAB94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32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76927-FBC0-6F44-9293-0FD8D6E6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97EC35-E05D-8E43-9B0D-9B5821493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66E724-2856-624B-BF35-9512E583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A0E197F-CFC9-EB42-A5FB-FB6C3314F922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208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3BEAE2D4-0376-E64B-8FC6-2458852125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35" r="11590" b="30530"/>
          <a:stretch/>
        </p:blipFill>
        <p:spPr>
          <a:xfrm>
            <a:off x="3400425" y="0"/>
            <a:ext cx="8791575" cy="607319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65E7DFA-BFBB-5248-A76A-825E7DF5B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164" y="1804908"/>
            <a:ext cx="9144000" cy="920252"/>
          </a:xfrm>
        </p:spPr>
        <p:txBody>
          <a:bodyPr anchor="b">
            <a:spAutoFit/>
          </a:bodyPr>
          <a:lstStyle>
            <a:lvl1pPr algn="l">
              <a:lnSpc>
                <a:spcPct val="150000"/>
              </a:lnSpc>
              <a:defRPr sz="4000" b="1" i="0">
                <a:solidFill>
                  <a:srgbClr val="0B51A5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01B58FB-49F1-5D43-B877-C77FF63B8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3395304"/>
            <a:ext cx="9144000" cy="341632"/>
          </a:xfrm>
        </p:spPr>
        <p:txBody>
          <a:bodyPr>
            <a:spAutoFit/>
          </a:bodyPr>
          <a:lstStyle>
            <a:lvl1pPr marL="0" indent="0" algn="l">
              <a:buNone/>
              <a:defRPr sz="1800">
                <a:solidFill>
                  <a:srgbClr val="1B244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9359803-1632-8649-93DE-EBA54E83F962}"/>
              </a:ext>
            </a:extLst>
          </p:cNvPr>
          <p:cNvSpPr/>
          <p:nvPr userDrawn="1"/>
        </p:nvSpPr>
        <p:spPr>
          <a:xfrm>
            <a:off x="0" y="6084277"/>
            <a:ext cx="12192000" cy="773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A6A91F1-C6A7-BF4F-BBA4-5FFBF161D94A}"/>
              </a:ext>
            </a:extLst>
          </p:cNvPr>
          <p:cNvGrpSpPr/>
          <p:nvPr userDrawn="1"/>
        </p:nvGrpSpPr>
        <p:grpSpPr>
          <a:xfrm>
            <a:off x="3319669" y="6137940"/>
            <a:ext cx="5552662" cy="666398"/>
            <a:chOff x="2910157" y="53663"/>
            <a:chExt cx="5552662" cy="666398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8775205-0623-4C43-BDB1-0DFC774860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8726" y="236599"/>
              <a:ext cx="2354093" cy="322079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6F53A875-6425-6A49-8ABA-F792FAAFD1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0157" y="53663"/>
              <a:ext cx="671243" cy="666398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E5FC80FB-C0F8-094F-BCAA-D29C6D21FF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6028" y="283220"/>
              <a:ext cx="1737458" cy="237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588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9C508-EF5A-6148-AB71-562AAF00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84B27D5-7B3B-534A-B9B8-380080E2FC55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617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9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6787E4-08FF-9146-8D11-B250116C1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F7F1D0-7F2C-5242-8C37-7BBD892939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36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B30B40-7B3F-6142-BABE-EB48CE02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BB65C3-F490-5941-85E3-283C96062C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890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176927-FBC0-6F44-9293-0FD8D6E6A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97EC35-E05D-8E43-9B0D-9B5821493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66E724-2856-624B-BF35-9512E583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581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49C508-EF5A-6148-AB71-562AAF00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265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32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design slide">
    <p:bg>
      <p:bgPr>
        <a:solidFill>
          <a:srgbClr val="061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69541-9D55-C745-A339-BADFAA359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38"/>
                    </a14:imgEffect>
                    <a14:imgEffect>
                      <a14:saturation sat="173000"/>
                    </a14:imgEffect>
                    <a14:imgEffect>
                      <a14:brightnessContrast bright="-58000" contrast="-7000"/>
                    </a14:imgEffect>
                  </a14:imgLayer>
                </a14:imgProps>
              </a:ext>
            </a:extLst>
          </a:blip>
          <a:srcRect t="17158" b="3003"/>
          <a:stretch/>
        </p:blipFill>
        <p:spPr>
          <a:xfrm>
            <a:off x="0" y="-7553"/>
            <a:ext cx="12192000" cy="68655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9B94D8-882E-F743-A4AB-A678FBC545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36575"/>
            <a:ext cx="7954723" cy="6865553"/>
          </a:xfrm>
          <a:prstGeom prst="rect">
            <a:avLst/>
          </a:prstGeom>
        </p:spPr>
      </p:pic>
      <p:sp>
        <p:nvSpPr>
          <p:cNvPr id="8" name="Body Level One…">
            <a:extLst>
              <a:ext uri="{FF2B5EF4-FFF2-40B4-BE49-F238E27FC236}">
                <a16:creationId xmlns:a16="http://schemas.microsoft.com/office/drawing/2014/main" id="{0E8A2964-A216-604C-98E4-7AD1E583A2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462089"/>
            <a:ext cx="10953997" cy="4985134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defRPr>
                <a:solidFill>
                  <a:schemeClr val="bg1"/>
                </a:solidFill>
                <a:latin typeface="Titillium"/>
                <a:ea typeface="Titillium"/>
                <a:cs typeface="Titillium"/>
                <a:sym typeface="Titillium"/>
              </a:defRPr>
            </a:lvl1pPr>
            <a:lvl2pPr marL="857250" indent="-400050">
              <a:defRPr>
                <a:solidFill>
                  <a:schemeClr val="bg1"/>
                </a:solidFill>
                <a:latin typeface="Titillium"/>
                <a:ea typeface="Titillium"/>
                <a:cs typeface="Titillium"/>
                <a:sym typeface="Titillium"/>
              </a:defRPr>
            </a:lvl2pPr>
            <a:lvl3pPr marL="1394460" indent="-480060">
              <a:defRPr>
                <a:solidFill>
                  <a:schemeClr val="bg1"/>
                </a:solidFill>
                <a:latin typeface="Titillium"/>
                <a:ea typeface="Titillium"/>
                <a:cs typeface="Titillium"/>
                <a:sym typeface="Titillium"/>
              </a:defRPr>
            </a:lvl3pPr>
            <a:lvl4pPr marL="1816100" indent="-444500">
              <a:defRPr>
                <a:solidFill>
                  <a:schemeClr val="bg1"/>
                </a:solidFill>
                <a:latin typeface="Titillium"/>
                <a:ea typeface="Titillium"/>
                <a:cs typeface="Titillium"/>
                <a:sym typeface="Titillium"/>
              </a:defRPr>
            </a:lvl4pPr>
            <a:lvl5pPr marL="2273300" indent="-444500">
              <a:defRPr>
                <a:solidFill>
                  <a:schemeClr val="bg1"/>
                </a:solidFill>
                <a:latin typeface="Titillium"/>
                <a:ea typeface="Titillium"/>
                <a:cs typeface="Titillium"/>
                <a:sym typeface="Titill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" name="One column layout">
            <a:extLst>
              <a:ext uri="{FF2B5EF4-FFF2-40B4-BE49-F238E27FC236}">
                <a16:creationId xmlns:a16="http://schemas.microsoft.com/office/drawing/2014/main" id="{065C4CFA-A78F-0E4D-9024-353A6336EEA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365126"/>
            <a:ext cx="9684600" cy="109696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0" cap="all" baseline="0">
                <a:solidFill>
                  <a:schemeClr val="bg1"/>
                </a:solidFill>
                <a:latin typeface="Titillium Web Black" pitchFamily="2" charset="77"/>
                <a:ea typeface="Titillium Web Black" pitchFamily="2" charset="77"/>
                <a:cs typeface="Titillium Web Black" pitchFamily="2" charset="77"/>
                <a:sym typeface="Titillium Black"/>
              </a:defRPr>
            </a:lvl1pPr>
          </a:lstStyle>
          <a:p>
            <a:r>
              <a:rPr lang="nl-NL"/>
              <a:t>ONE COLUMN LAYOUT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21EA6837-1328-EE4E-93C3-DE81441A2406}"/>
              </a:ext>
            </a:extLst>
          </p:cNvPr>
          <p:cNvSpPr txBox="1">
            <a:spLocks/>
          </p:cNvSpPr>
          <p:nvPr userDrawn="1"/>
        </p:nvSpPr>
        <p:spPr>
          <a:xfrm>
            <a:off x="241298" y="6170224"/>
            <a:ext cx="369650" cy="276999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nl-NL" smtClean="0">
                <a:solidFill>
                  <a:schemeClr val="bg1"/>
                </a:solidFill>
              </a:rPr>
              <a:pPr/>
              <a:t>‹Nr.›</a:t>
            </a:fld>
            <a:endParaRPr lang="nl-NL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DF90E2-4E45-6242-9FAC-C193B1FB0C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08113" y="627221"/>
            <a:ext cx="1304691" cy="43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28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CE2E6C2-79C7-3823-60C1-E022E62E21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905" y="2071213"/>
            <a:ext cx="4284684" cy="2640353"/>
          </a:xfrm>
          <a:prstGeom prst="rect">
            <a:avLst/>
          </a:prstGeom>
        </p:spPr>
      </p:pic>
      <p:sp>
        <p:nvSpPr>
          <p:cNvPr id="15" name="Straight Connector 12">
            <a:extLst>
              <a:ext uri="{FF2B5EF4-FFF2-40B4-BE49-F238E27FC236}">
                <a16:creationId xmlns:a16="http://schemas.microsoft.com/office/drawing/2014/main" id="{04C2FB82-4DBB-8440-A0D2-EB61D6EB3F5B}"/>
              </a:ext>
            </a:extLst>
          </p:cNvPr>
          <p:cNvSpPr/>
          <p:nvPr userDrawn="1"/>
        </p:nvSpPr>
        <p:spPr>
          <a:xfrm flipH="1">
            <a:off x="4262925" y="2141599"/>
            <a:ext cx="1" cy="2635571"/>
          </a:xfrm>
          <a:prstGeom prst="line">
            <a:avLst/>
          </a:prstGeom>
          <a:noFill/>
          <a:ln w="6350" cap="flat">
            <a:solidFill>
              <a:srgbClr val="838CA2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3000">
                <a:solidFill>
                  <a:srgbClr val="FFFFFF"/>
                </a:solidFill>
                <a:latin typeface="Titillium Semibold"/>
                <a:ea typeface="Titillium Semibold"/>
                <a:cs typeface="Titillium Semibold"/>
                <a:sym typeface="Titillium Semibold"/>
              </a:defRPr>
            </a:pPr>
            <a:endParaRPr/>
          </a:p>
        </p:txBody>
      </p:sp>
      <p:sp>
        <p:nvSpPr>
          <p:cNvPr id="17" name="Tijdelijke aanduiding voor tekst 28">
            <a:extLst>
              <a:ext uri="{FF2B5EF4-FFF2-40B4-BE49-F238E27FC236}">
                <a16:creationId xmlns:a16="http://schemas.microsoft.com/office/drawing/2014/main" id="{45404CC8-E1BA-C74F-B8B8-B1D8BB9F7D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88142" y="4131754"/>
            <a:ext cx="6970094" cy="5714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SzTx/>
              <a:buFontTx/>
              <a:buNone/>
              <a:defRPr sz="3000">
                <a:solidFill>
                  <a:srgbClr val="002060"/>
                </a:solidFill>
                <a:latin typeface="Titillium Lt"/>
                <a:ea typeface="Titillium Lt"/>
                <a:cs typeface="Titillium Lt"/>
                <a:sym typeface="Titillium Thin"/>
              </a:defRPr>
            </a:lvl1pPr>
          </a:lstStyle>
          <a:p>
            <a:r>
              <a:t>Place &amp; Date</a:t>
            </a:r>
          </a:p>
        </p:txBody>
      </p:sp>
      <p:sp>
        <p:nvSpPr>
          <p:cNvPr id="18" name="PRESENTATION TITLE">
            <a:extLst>
              <a:ext uri="{FF2B5EF4-FFF2-40B4-BE49-F238E27FC236}">
                <a16:creationId xmlns:a16="http://schemas.microsoft.com/office/drawing/2014/main" id="{749135D4-CF81-EE46-B3F4-8DE31964DEE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688142" y="2590800"/>
            <a:ext cx="6970085" cy="7108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SzTx/>
              <a:buFontTx/>
              <a:buNone/>
              <a:defRPr sz="4800" b="1" i="0">
                <a:solidFill>
                  <a:srgbClr val="002060"/>
                </a:solidFill>
                <a:latin typeface="Titillium Web Black" pitchFamily="2" charset="77"/>
                <a:ea typeface="Titillium Web Black" pitchFamily="2" charset="77"/>
                <a:cs typeface="Titillium Web Black" pitchFamily="2" charset="77"/>
                <a:sym typeface="Titillium Black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9" name="SUBTITLE">
            <a:extLst>
              <a:ext uri="{FF2B5EF4-FFF2-40B4-BE49-F238E27FC236}">
                <a16:creationId xmlns:a16="http://schemas.microsoft.com/office/drawing/2014/main" id="{2CEA7163-3BFC-A541-8C33-459C199E4E78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4688142" y="3430928"/>
            <a:ext cx="6970453" cy="57149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defTabSz="905255">
              <a:lnSpc>
                <a:spcPct val="81000"/>
              </a:lnSpc>
              <a:spcBef>
                <a:spcPts val="900"/>
              </a:spcBef>
              <a:buSzTx/>
              <a:buFontTx/>
              <a:buNone/>
              <a:defRPr sz="3762" b="1" i="0">
                <a:solidFill>
                  <a:srgbClr val="838CA2"/>
                </a:solidFill>
                <a:latin typeface="Titillium" pitchFamily="2" charset="77"/>
                <a:ea typeface="Titillium" pitchFamily="2" charset="77"/>
                <a:cs typeface="Titillium" pitchFamily="2" charset="77"/>
                <a:sym typeface="Titillium Bold"/>
              </a:defRPr>
            </a:lvl1pPr>
          </a:lstStyle>
          <a:p>
            <a: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3167420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2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F0C461-33DB-D843-926B-AA69C6B2D358}"/>
              </a:ext>
            </a:extLst>
          </p:cNvPr>
          <p:cNvSpPr/>
          <p:nvPr userDrawn="1"/>
        </p:nvSpPr>
        <p:spPr>
          <a:xfrm>
            <a:off x="0" y="6084277"/>
            <a:ext cx="12192000" cy="773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365E65-9E98-7D47-9C5B-6DD1315D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985" y="182379"/>
            <a:ext cx="913581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7C2E5-C6EB-2D44-B3F8-79416D0DF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138" y="1049865"/>
            <a:ext cx="11403664" cy="4262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9">
            <a:extLst>
              <a:ext uri="{FF2B5EF4-FFF2-40B4-BE49-F238E27FC236}">
                <a16:creationId xmlns:a16="http://schemas.microsoft.com/office/drawing/2014/main" id="{0D82647E-A612-4F57-B077-A2B637688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1" t="5635" r="11590" b="30530"/>
          <a:stretch/>
        </p:blipFill>
        <p:spPr>
          <a:xfrm>
            <a:off x="4645572" y="0"/>
            <a:ext cx="7546428" cy="607319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C34A49-9675-D709-184B-2DC93275951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617053" y="6041887"/>
            <a:ext cx="4957894" cy="8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2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91" r:id="rId8"/>
    <p:sldLayoutId id="2147483692" r:id="rId9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B51A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2444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2444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2444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2444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2444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Strichzeichnung enthält.&#10;&#10;Automatisch generierte Beschreibung">
            <a:extLst>
              <a:ext uri="{FF2B5EF4-FFF2-40B4-BE49-F238E27FC236}">
                <a16:creationId xmlns:a16="http://schemas.microsoft.com/office/drawing/2014/main" id="{9260DA27-741D-3107-4CFA-FD6214955B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7" y="1393463"/>
            <a:ext cx="11335695" cy="4160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0F0C461-33DB-D843-926B-AA69C6B2D358}"/>
              </a:ext>
            </a:extLst>
          </p:cNvPr>
          <p:cNvSpPr/>
          <p:nvPr userDrawn="1"/>
        </p:nvSpPr>
        <p:spPr>
          <a:xfrm>
            <a:off x="0" y="6084277"/>
            <a:ext cx="12192000" cy="773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365E65-9E98-7D47-9C5B-6DD1315D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985" y="182379"/>
            <a:ext cx="913581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7C2E5-C6EB-2D44-B3F8-79416D0DF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138" y="1049865"/>
            <a:ext cx="11403664" cy="4262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33639653-FD7F-3149-889B-E5056D08B1B7}"/>
              </a:ext>
            </a:extLst>
          </p:cNvPr>
          <p:cNvCxnSpPr/>
          <p:nvPr userDrawn="1"/>
        </p:nvCxnSpPr>
        <p:spPr>
          <a:xfrm>
            <a:off x="0" y="862957"/>
            <a:ext cx="12192000" cy="0"/>
          </a:xfrm>
          <a:prstGeom prst="line">
            <a:avLst/>
          </a:prstGeom>
          <a:ln w="38100">
            <a:gradFill>
              <a:gsLst>
                <a:gs pos="12000">
                  <a:srgbClr val="04177F"/>
                </a:gs>
                <a:gs pos="51000">
                  <a:srgbClr val="120A52"/>
                </a:gs>
                <a:gs pos="84000">
                  <a:srgbClr val="0021AC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33D9FC5A-D878-1D68-46F6-EE4EE8336FD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617053" y="6041887"/>
            <a:ext cx="4957894" cy="8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09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70" r:id="rId4"/>
    <p:sldLayoutId id="2147483671" r:id="rId5"/>
    <p:sldLayoutId id="2147483673" r:id="rId6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B51A5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C2444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C2444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C2444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2444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C2444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12000">
              <a:srgbClr val="04177F"/>
            </a:gs>
            <a:gs pos="51000">
              <a:srgbClr val="120A52"/>
            </a:gs>
            <a:gs pos="84000">
              <a:srgbClr val="0021AC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F0C461-33DB-D843-926B-AA69C6B2D358}"/>
              </a:ext>
            </a:extLst>
          </p:cNvPr>
          <p:cNvSpPr/>
          <p:nvPr userDrawn="1"/>
        </p:nvSpPr>
        <p:spPr>
          <a:xfrm>
            <a:off x="0" y="6084277"/>
            <a:ext cx="12192000" cy="7737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B365E65-9E98-7D47-9C5B-6DD1315D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985" y="182379"/>
            <a:ext cx="9135817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57C2E5-C6EB-2D44-B3F8-79416D0DF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138" y="1049865"/>
            <a:ext cx="11403664" cy="4262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9">
            <a:extLst>
              <a:ext uri="{FF2B5EF4-FFF2-40B4-BE49-F238E27FC236}">
                <a16:creationId xmlns:a16="http://schemas.microsoft.com/office/drawing/2014/main" id="{7C1877E7-AA1B-429D-A419-86FE90C755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67" t="5635" r="11590" b="30530"/>
          <a:stretch/>
        </p:blipFill>
        <p:spPr>
          <a:xfrm>
            <a:off x="4729655" y="0"/>
            <a:ext cx="7462345" cy="60731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AF62178-D2C9-4C05-2FA4-2F04B129229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17053" y="6041887"/>
            <a:ext cx="4957894" cy="85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1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83" r:id="rId3"/>
    <p:sldLayoutId id="2147483685" r:id="rId4"/>
    <p:sldLayoutId id="2147483687" r:id="rId5"/>
    <p:sldLayoutId id="2147483690" r:id="rId6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46013-A362-AD4D-B888-8B32CFEB480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0">
                <a:solidFill>
                  <a:srgbClr val="174094"/>
                </a:solidFill>
              </a:rPr>
              <a:t>EIT AI COMMUNITY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E6DCA99-6E6D-854F-A728-84F6AC0FF79A}"/>
              </a:ext>
            </a:extLst>
          </p:cNvPr>
          <p:cNvSpPr txBox="1">
            <a:spLocks/>
          </p:cNvSpPr>
          <p:nvPr/>
        </p:nvSpPr>
        <p:spPr>
          <a:xfrm>
            <a:off x="4688142" y="4002427"/>
            <a:ext cx="6130279" cy="5714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3000" kern="1200">
                <a:solidFill>
                  <a:srgbClr val="002060"/>
                </a:solidFill>
                <a:latin typeface="Titillium Lt"/>
                <a:ea typeface="Titillium Lt"/>
                <a:cs typeface="Titillium Lt"/>
                <a:sym typeface="Titillium Thin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2" charset="77"/>
              </a:rPr>
              <a:t>Adrian Bablok, EIT Manufacturing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CE3119-9054-8345-AFEE-A6FDDD4E53E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 dirty="0"/>
              <a:t>AI - Cross Sector Challenge </a:t>
            </a:r>
          </a:p>
        </p:txBody>
      </p:sp>
    </p:spTree>
    <p:extLst>
      <p:ext uri="{BB962C8B-B14F-4D97-AF65-F5344CB8AC3E}">
        <p14:creationId xmlns:p14="http://schemas.microsoft.com/office/powerpoint/2010/main" val="39181435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FFC5B1-BA4A-EF4A-AF84-6BA9AE142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We look for </a:t>
            </a:r>
            <a:r>
              <a:rPr lang="en-GB"/>
              <a:t>two</a:t>
            </a:r>
            <a:r>
              <a:rPr lang="en-GB" dirty="0"/>
              <a:t> AI Challenges out of each sector of the participating </a:t>
            </a:r>
            <a:r>
              <a:rPr lang="en-GB"/>
              <a:t>KIC’s</a:t>
            </a:r>
            <a:r>
              <a:rPr lang="en-GB" dirty="0"/>
              <a:t> , EIT climate-KIC, Digital, Food, Health, </a:t>
            </a:r>
            <a:r>
              <a:rPr lang="en-GB"/>
              <a:t>InnoEnergy and</a:t>
            </a:r>
            <a:r>
              <a:rPr lang="en-GB" dirty="0"/>
              <a:t> Manufacturing</a:t>
            </a:r>
          </a:p>
          <a:p>
            <a:r>
              <a:rPr lang="en-GB" dirty="0"/>
              <a:t>Also we now include an additional sector for Ukraine and will also take </a:t>
            </a:r>
            <a:r>
              <a:rPr lang="en-GB"/>
              <a:t>two</a:t>
            </a:r>
            <a:r>
              <a:rPr lang="en-GB" dirty="0"/>
              <a:t> </a:t>
            </a:r>
            <a:r>
              <a:rPr lang="en-GB"/>
              <a:t>challenges</a:t>
            </a:r>
            <a:r>
              <a:rPr lang="en-GB" dirty="0"/>
              <a:t> independently of the </a:t>
            </a:r>
            <a:r>
              <a:rPr lang="en-GB"/>
              <a:t>sector</a:t>
            </a:r>
            <a:r>
              <a:rPr lang="en-GB" dirty="0"/>
              <a:t> from </a:t>
            </a:r>
            <a:r>
              <a:rPr lang="en-GB"/>
              <a:t>Ukrainian</a:t>
            </a:r>
            <a:r>
              <a:rPr lang="en-GB" dirty="0"/>
              <a:t> </a:t>
            </a:r>
            <a:r>
              <a:rPr lang="en-GB"/>
              <a:t>companies</a:t>
            </a:r>
            <a:r>
              <a:rPr lang="en-GB" dirty="0"/>
              <a:t> into our selection</a:t>
            </a:r>
          </a:p>
          <a:p>
            <a:endParaRPr lang="en-GB" dirty="0"/>
          </a:p>
          <a:p>
            <a:r>
              <a:rPr lang="en-GB" dirty="0"/>
              <a:t>The </a:t>
            </a:r>
            <a:r>
              <a:rPr lang="en-GB"/>
              <a:t>challenge</a:t>
            </a:r>
            <a:r>
              <a:rPr lang="en-GB" dirty="0"/>
              <a:t> should range in the field of AI (e.g. Predictive Maintenance, Visual AI, Machine Learning</a:t>
            </a:r>
            <a:r>
              <a:rPr lang="en-GB"/>
              <a:t>, etc.). </a:t>
            </a:r>
            <a:r>
              <a:rPr lang="en-GB" dirty="0"/>
              <a:t>The </a:t>
            </a:r>
            <a:r>
              <a:rPr lang="en-GB"/>
              <a:t>organisation</a:t>
            </a:r>
            <a:r>
              <a:rPr lang="en-GB" dirty="0"/>
              <a:t> formulating a challenge should be ready for a POC </a:t>
            </a:r>
            <a:r>
              <a:rPr lang="en-GB"/>
              <a:t>within</a:t>
            </a:r>
            <a:r>
              <a:rPr lang="en-GB" dirty="0"/>
              <a:t> </a:t>
            </a:r>
            <a:r>
              <a:rPr lang="en-GB"/>
              <a:t>three months. </a:t>
            </a:r>
          </a:p>
          <a:p>
            <a:r>
              <a:rPr lang="en-GB" dirty="0"/>
              <a:t>The </a:t>
            </a:r>
            <a:r>
              <a:rPr lang="en-GB"/>
              <a:t>challenge</a:t>
            </a:r>
            <a:r>
              <a:rPr lang="en-GB" dirty="0"/>
              <a:t> winning start-up will also receive an </a:t>
            </a:r>
            <a:r>
              <a:rPr lang="en-GB"/>
              <a:t>award</a:t>
            </a:r>
            <a:r>
              <a:rPr lang="en-GB" dirty="0"/>
              <a:t> over </a:t>
            </a:r>
            <a:r>
              <a:rPr lang="en-GB"/>
              <a:t>20,000 Euros</a:t>
            </a:r>
            <a:r>
              <a:rPr lang="en-GB" dirty="0"/>
              <a:t> which is predetermined to be used for the implementation of the </a:t>
            </a:r>
            <a:r>
              <a:rPr lang="en-GB"/>
              <a:t>challenge</a:t>
            </a:r>
            <a:r>
              <a:rPr lang="en-GB" dirty="0"/>
              <a:t> solution</a:t>
            </a:r>
          </a:p>
          <a:p>
            <a:endParaRPr lang="en-GB" dirty="0"/>
          </a:p>
          <a:p>
            <a:r>
              <a:rPr lang="en-GB" dirty="0"/>
              <a:t>If you have no Idea about an AI </a:t>
            </a:r>
            <a:r>
              <a:rPr lang="en-GB"/>
              <a:t>challenge</a:t>
            </a:r>
            <a:r>
              <a:rPr lang="en-GB" dirty="0"/>
              <a:t> the AI Maturity </a:t>
            </a:r>
            <a:r>
              <a:rPr lang="en-GB"/>
              <a:t>Tool</a:t>
            </a:r>
            <a:r>
              <a:rPr lang="en-GB" dirty="0"/>
              <a:t> and the use cases on </a:t>
            </a:r>
            <a:r>
              <a:rPr lang="en-GB"/>
              <a:t>the</a:t>
            </a:r>
            <a:r>
              <a:rPr lang="en-GB" dirty="0"/>
              <a:t> </a:t>
            </a:r>
            <a:r>
              <a:rPr lang="en-GB"/>
              <a:t>website</a:t>
            </a:r>
            <a:r>
              <a:rPr lang="en-GB" dirty="0"/>
              <a:t> can help </a:t>
            </a:r>
            <a:r>
              <a:rPr lang="en-GB"/>
              <a:t>and inspire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ai.eitcommunity.eu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We will </a:t>
            </a:r>
            <a:r>
              <a:rPr lang="en-GB"/>
              <a:t>choose</a:t>
            </a:r>
            <a:r>
              <a:rPr lang="en-GB" dirty="0"/>
              <a:t> 14 </a:t>
            </a:r>
            <a:r>
              <a:rPr lang="en-GB"/>
              <a:t>challenges</a:t>
            </a:r>
            <a:r>
              <a:rPr lang="en-GB" dirty="0"/>
              <a:t> in total and search for </a:t>
            </a:r>
            <a:r>
              <a:rPr lang="en-GB"/>
              <a:t>five to </a:t>
            </a:r>
            <a:r>
              <a:rPr lang="en-GB" err="1"/>
              <a:t>tenstart</a:t>
            </a:r>
            <a:r>
              <a:rPr lang="en-GB"/>
              <a:t>-ups</a:t>
            </a:r>
            <a:r>
              <a:rPr lang="en-GB" dirty="0"/>
              <a:t>/</a:t>
            </a:r>
            <a:r>
              <a:rPr lang="en-GB"/>
              <a:t>solution</a:t>
            </a:r>
            <a:r>
              <a:rPr lang="en-GB" dirty="0"/>
              <a:t> providers, that can solve the </a:t>
            </a:r>
            <a:r>
              <a:rPr lang="en-GB"/>
              <a:t>challenge</a:t>
            </a:r>
            <a:r>
              <a:rPr lang="en-GB" dirty="0"/>
              <a:t>  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3A696D-9DFD-C249-A743-87D5B827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dirty="0"/>
              <a:t>AI – </a:t>
            </a:r>
            <a:r>
              <a:rPr lang="en-GB" dirty="0" err="1"/>
              <a:t>ChallEnge</a:t>
            </a:r>
            <a:r>
              <a:rPr lang="en-GB" dirty="0"/>
              <a:t> yourself</a:t>
            </a:r>
          </a:p>
        </p:txBody>
      </p:sp>
    </p:spTree>
    <p:extLst>
      <p:ext uri="{BB962C8B-B14F-4D97-AF65-F5344CB8AC3E}">
        <p14:creationId xmlns:p14="http://schemas.microsoft.com/office/powerpoint/2010/main" val="660228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FFC5B1-BA4A-EF4A-AF84-6BA9AE1429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Timeframe (Extended due to Ukraine inclusion)</a:t>
            </a:r>
            <a:br>
              <a:rPr lang="en-GB" dirty="0"/>
            </a:br>
            <a:endParaRPr lang="en-GB" dirty="0"/>
          </a:p>
          <a:p>
            <a:r>
              <a:rPr lang="en-GB" dirty="0"/>
              <a:t>Till September 30th:	Challenge acquisition and clarification</a:t>
            </a:r>
            <a:br>
              <a:rPr lang="en-GB" dirty="0"/>
            </a:br>
            <a:endParaRPr lang="en-GB" dirty="0"/>
          </a:p>
          <a:p>
            <a:r>
              <a:rPr lang="en-GB" dirty="0"/>
              <a:t>October: 			Scouting and bilateral </a:t>
            </a:r>
            <a:r>
              <a:rPr lang="en-GB"/>
              <a:t>meetings</a:t>
            </a:r>
            <a:br>
              <a:rPr lang="en-GB" dirty="0"/>
            </a:br>
            <a:r>
              <a:rPr lang="en-GB" dirty="0"/>
              <a:t>November: 		Scouting and bilateral </a:t>
            </a:r>
            <a:r>
              <a:rPr lang="en-GB"/>
              <a:t>meetings</a:t>
            </a:r>
            <a:br>
              <a:rPr lang="en-GB" dirty="0"/>
            </a:br>
            <a:endParaRPr lang="en-GB" dirty="0"/>
          </a:p>
          <a:p>
            <a:r>
              <a:rPr lang="en-GB" dirty="0"/>
              <a:t>December:		Closing Event (</a:t>
            </a:r>
            <a:r>
              <a:rPr lang="en-GB"/>
              <a:t>conference</a:t>
            </a:r>
            <a:r>
              <a:rPr lang="en-GB" dirty="0"/>
              <a:t>, </a:t>
            </a:r>
            <a:r>
              <a:rPr lang="en-GB"/>
              <a:t>winning</a:t>
            </a:r>
            <a:r>
              <a:rPr lang="en-GB" dirty="0"/>
              <a:t> </a:t>
            </a:r>
            <a:r>
              <a:rPr lang="en-GB"/>
              <a:t>solution</a:t>
            </a:r>
            <a:br>
              <a:rPr lang="en-GB"/>
            </a:br>
            <a:r>
              <a:rPr lang="en-GB" dirty="0"/>
              <a:t> 				</a:t>
            </a:r>
            <a:r>
              <a:rPr lang="en-GB"/>
              <a:t>pitching</a:t>
            </a:r>
            <a:r>
              <a:rPr lang="en-GB" dirty="0"/>
              <a:t>,</a:t>
            </a:r>
            <a:r>
              <a:rPr lang="en-GB"/>
              <a:t> award</a:t>
            </a:r>
            <a:r>
              <a:rPr lang="en-GB" dirty="0"/>
              <a:t> for the </a:t>
            </a:r>
            <a:r>
              <a:rPr lang="en-GB"/>
              <a:t>start-up</a:t>
            </a:r>
            <a:r>
              <a:rPr lang="en-GB" dirty="0"/>
              <a:t>, </a:t>
            </a:r>
            <a:br>
              <a:rPr lang="en-GB" dirty="0"/>
            </a:br>
            <a:r>
              <a:rPr lang="en-GB" dirty="0"/>
              <a:t>				</a:t>
            </a:r>
            <a:r>
              <a:rPr lang="en-GB"/>
              <a:t>access</a:t>
            </a:r>
            <a:r>
              <a:rPr lang="en-GB" dirty="0"/>
              <a:t> to </a:t>
            </a:r>
            <a:r>
              <a:rPr lang="en-GB"/>
              <a:t>finance</a:t>
            </a:r>
            <a:r>
              <a:rPr lang="en-GB" dirty="0"/>
              <a:t>)</a:t>
            </a:r>
            <a:br>
              <a:rPr lang="en-GB" dirty="0"/>
            </a:br>
            <a:r>
              <a:rPr lang="en-GB" dirty="0"/>
              <a:t>		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3A696D-9DFD-C249-A743-87D5B8271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/>
              <a:t>AI – ChallEnge yourself</a:t>
            </a:r>
          </a:p>
        </p:txBody>
      </p:sp>
    </p:spTree>
    <p:extLst>
      <p:ext uri="{BB962C8B-B14F-4D97-AF65-F5344CB8AC3E}">
        <p14:creationId xmlns:p14="http://schemas.microsoft.com/office/powerpoint/2010/main" val="212166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70433A-1606-DA43-A7D0-B11F062E4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164" y="4177612"/>
            <a:ext cx="9144000" cy="1843582"/>
          </a:xfrm>
        </p:spPr>
        <p:txBody>
          <a:bodyPr/>
          <a:lstStyle/>
          <a:p>
            <a:r>
              <a:rPr lang="en-US" dirty="0">
                <a:latin typeface="+mj-lt"/>
              </a:rPr>
              <a:t>Name of </a:t>
            </a:r>
            <a:r>
              <a:rPr lang="en-US" dirty="0" err="1">
                <a:latin typeface="+mj-lt"/>
              </a:rPr>
              <a:t>Organisation</a:t>
            </a:r>
            <a:r>
              <a:rPr lang="en-US" dirty="0">
                <a:latin typeface="+mj-lt"/>
              </a:rPr>
              <a:t> 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Title of </a:t>
            </a:r>
            <a:r>
              <a:rPr lang="en-US" dirty="0"/>
              <a:t>AI Challenge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DD7CBF-F60D-8A49-9F46-D60D56A1B9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164" y="6192010"/>
            <a:ext cx="9144000" cy="341632"/>
          </a:xfrm>
        </p:spPr>
        <p:txBody>
          <a:bodyPr/>
          <a:lstStyle/>
          <a:p>
            <a:r>
              <a:rPr lang="fr-FR" dirty="0"/>
              <a:t>Name and contact </a:t>
            </a:r>
            <a:r>
              <a:rPr lang="fr-FR" dirty="0" err="1"/>
              <a:t>details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786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8D58ABB-E183-84EB-838A-D7C933030B64}"/>
              </a:ext>
            </a:extLst>
          </p:cNvPr>
          <p:cNvSpPr txBox="1">
            <a:spLocks/>
          </p:cNvSpPr>
          <p:nvPr/>
        </p:nvSpPr>
        <p:spPr>
          <a:xfrm>
            <a:off x="564022" y="218315"/>
            <a:ext cx="10735758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B51A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b="0" dirty="0">
                <a:latin typeface="+mj-lt"/>
              </a:rPr>
              <a:t>Name of your </a:t>
            </a:r>
            <a:r>
              <a:rPr lang="en-GB" b="0">
                <a:latin typeface="+mj-lt"/>
              </a:rPr>
              <a:t>organisation</a:t>
            </a:r>
            <a:r>
              <a:rPr lang="en-GB" b="0" dirty="0">
                <a:latin typeface="+mj-lt"/>
              </a:rPr>
              <a:t> – </a:t>
            </a:r>
            <a:r>
              <a:rPr lang="en-GB" dirty="0"/>
              <a:t>Challenge Title</a:t>
            </a:r>
          </a:p>
        </p:txBody>
      </p:sp>
      <p:sp>
        <p:nvSpPr>
          <p:cNvPr id="4" name="Rechteck: diagonal liegende Ecken abgerundet 3">
            <a:extLst>
              <a:ext uri="{FF2B5EF4-FFF2-40B4-BE49-F238E27FC236}">
                <a16:creationId xmlns:a16="http://schemas.microsoft.com/office/drawing/2014/main" id="{9FDA2E16-949B-41A2-A42B-D403313D7237}"/>
              </a:ext>
            </a:extLst>
          </p:cNvPr>
          <p:cNvSpPr/>
          <p:nvPr/>
        </p:nvSpPr>
        <p:spPr>
          <a:xfrm flipH="1">
            <a:off x="189118" y="1033272"/>
            <a:ext cx="5388722" cy="590931"/>
          </a:xfrm>
          <a:prstGeom prst="round2DiagRect">
            <a:avLst>
              <a:gd name="adj1" fmla="val 36783"/>
              <a:gd name="adj2" fmla="val 0"/>
            </a:avLst>
          </a:prstGeom>
          <a:solidFill>
            <a:srgbClr val="0B51A5"/>
          </a:solidFill>
          <a:ln>
            <a:solidFill>
              <a:srgbClr val="0B5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Challenge </a:t>
            </a:r>
            <a:r>
              <a:rPr lang="en-GB"/>
              <a:t>description</a:t>
            </a:r>
            <a:r>
              <a:rPr lang="en-GB" dirty="0"/>
              <a:t> </a:t>
            </a:r>
          </a:p>
        </p:txBody>
      </p:sp>
      <p:sp>
        <p:nvSpPr>
          <p:cNvPr id="8" name="Rechteck: diagonal liegende Ecken abgerundet 7">
            <a:extLst>
              <a:ext uri="{FF2B5EF4-FFF2-40B4-BE49-F238E27FC236}">
                <a16:creationId xmlns:a16="http://schemas.microsoft.com/office/drawing/2014/main" id="{7C50D45D-4606-6590-76FF-EB800C8C5547}"/>
              </a:ext>
            </a:extLst>
          </p:cNvPr>
          <p:cNvSpPr/>
          <p:nvPr/>
        </p:nvSpPr>
        <p:spPr>
          <a:xfrm flipH="1">
            <a:off x="189118" y="3608832"/>
            <a:ext cx="5388722" cy="590931"/>
          </a:xfrm>
          <a:prstGeom prst="round2DiagRect">
            <a:avLst>
              <a:gd name="adj1" fmla="val 36783"/>
              <a:gd name="adj2" fmla="val 0"/>
            </a:avLst>
          </a:prstGeom>
          <a:solidFill>
            <a:srgbClr val="0B51A5"/>
          </a:solidFill>
          <a:ln>
            <a:solidFill>
              <a:srgbClr val="0B5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/>
              <a:t>Why is this a challenge/opportunity to overcome? </a:t>
            </a:r>
          </a:p>
        </p:txBody>
      </p:sp>
      <p:sp>
        <p:nvSpPr>
          <p:cNvPr id="9" name="Rechteck: diagonal liegende Ecken abgerundet 8">
            <a:extLst>
              <a:ext uri="{FF2B5EF4-FFF2-40B4-BE49-F238E27FC236}">
                <a16:creationId xmlns:a16="http://schemas.microsoft.com/office/drawing/2014/main" id="{1CFE61C5-03E8-E73E-ECAF-4F013B04AF97}"/>
              </a:ext>
            </a:extLst>
          </p:cNvPr>
          <p:cNvSpPr/>
          <p:nvPr/>
        </p:nvSpPr>
        <p:spPr>
          <a:xfrm flipH="1">
            <a:off x="434904" y="1730121"/>
            <a:ext cx="10993994" cy="1781175"/>
          </a:xfrm>
          <a:prstGeom prst="round2DiagRect">
            <a:avLst>
              <a:gd name="adj1" fmla="val 36783"/>
              <a:gd name="adj2" fmla="val 0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Please add your </a:t>
            </a:r>
            <a:r>
              <a:rPr lang="en-GB">
                <a:solidFill>
                  <a:schemeClr val="tx1"/>
                </a:solidFill>
              </a:rPr>
              <a:t>challenge</a:t>
            </a:r>
            <a:r>
              <a:rPr lang="en-GB" dirty="0">
                <a:solidFill>
                  <a:schemeClr val="tx1"/>
                </a:solidFill>
              </a:rPr>
              <a:t> description here</a:t>
            </a:r>
          </a:p>
        </p:txBody>
      </p:sp>
      <p:sp>
        <p:nvSpPr>
          <p:cNvPr id="10" name="Rechteck: diagonal liegende Ecken abgerundet 9">
            <a:extLst>
              <a:ext uri="{FF2B5EF4-FFF2-40B4-BE49-F238E27FC236}">
                <a16:creationId xmlns:a16="http://schemas.microsoft.com/office/drawing/2014/main" id="{9DD75DC2-A9E4-1F62-19C6-061B29720ECF}"/>
              </a:ext>
            </a:extLst>
          </p:cNvPr>
          <p:cNvSpPr/>
          <p:nvPr/>
        </p:nvSpPr>
        <p:spPr>
          <a:xfrm flipH="1">
            <a:off x="434904" y="4297299"/>
            <a:ext cx="10993994" cy="1781175"/>
          </a:xfrm>
          <a:prstGeom prst="round2DiagRect">
            <a:avLst>
              <a:gd name="adj1" fmla="val 36783"/>
              <a:gd name="adj2" fmla="val 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Please add more information about the background of your </a:t>
            </a:r>
            <a:r>
              <a:rPr lang="en-GB">
                <a:solidFill>
                  <a:schemeClr val="tx1"/>
                </a:solidFill>
              </a:rPr>
              <a:t>challenge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1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8D58ABB-E183-84EB-838A-D7C933030B64}"/>
              </a:ext>
            </a:extLst>
          </p:cNvPr>
          <p:cNvSpPr txBox="1">
            <a:spLocks/>
          </p:cNvSpPr>
          <p:nvPr/>
        </p:nvSpPr>
        <p:spPr>
          <a:xfrm>
            <a:off x="564022" y="218315"/>
            <a:ext cx="10735758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B51A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b="0">
                <a:latin typeface="+mj-lt"/>
              </a:rPr>
              <a:t>Name of your organisation – </a:t>
            </a:r>
            <a:r>
              <a:rPr lang="en-GB"/>
              <a:t>Challenge Title</a:t>
            </a:r>
          </a:p>
        </p:txBody>
      </p:sp>
      <p:sp>
        <p:nvSpPr>
          <p:cNvPr id="4" name="Rechteck: diagonal liegende Ecken abgerundet 3">
            <a:extLst>
              <a:ext uri="{FF2B5EF4-FFF2-40B4-BE49-F238E27FC236}">
                <a16:creationId xmlns:a16="http://schemas.microsoft.com/office/drawing/2014/main" id="{9FDA2E16-949B-41A2-A42B-D403313D7237}"/>
              </a:ext>
            </a:extLst>
          </p:cNvPr>
          <p:cNvSpPr/>
          <p:nvPr/>
        </p:nvSpPr>
        <p:spPr>
          <a:xfrm flipH="1">
            <a:off x="189118" y="1033272"/>
            <a:ext cx="5388722" cy="590931"/>
          </a:xfrm>
          <a:prstGeom prst="round2DiagRect">
            <a:avLst>
              <a:gd name="adj1" fmla="val 36783"/>
              <a:gd name="adj2" fmla="val 0"/>
            </a:avLst>
          </a:prstGeom>
          <a:solidFill>
            <a:srgbClr val="0B51A5"/>
          </a:solidFill>
          <a:ln>
            <a:solidFill>
              <a:srgbClr val="0B5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Did you try out a solution for this already?</a:t>
            </a:r>
          </a:p>
        </p:txBody>
      </p:sp>
      <p:sp>
        <p:nvSpPr>
          <p:cNvPr id="8" name="Rechteck: diagonal liegende Ecken abgerundet 7">
            <a:extLst>
              <a:ext uri="{FF2B5EF4-FFF2-40B4-BE49-F238E27FC236}">
                <a16:creationId xmlns:a16="http://schemas.microsoft.com/office/drawing/2014/main" id="{7C50D45D-4606-6590-76FF-EB800C8C5547}"/>
              </a:ext>
            </a:extLst>
          </p:cNvPr>
          <p:cNvSpPr/>
          <p:nvPr/>
        </p:nvSpPr>
        <p:spPr>
          <a:xfrm flipH="1">
            <a:off x="189118" y="3608832"/>
            <a:ext cx="5388722" cy="590931"/>
          </a:xfrm>
          <a:prstGeom prst="round2DiagRect">
            <a:avLst>
              <a:gd name="adj1" fmla="val 36783"/>
              <a:gd name="adj2" fmla="val 0"/>
            </a:avLst>
          </a:prstGeom>
          <a:solidFill>
            <a:srgbClr val="0B51A5"/>
          </a:solidFill>
          <a:ln>
            <a:solidFill>
              <a:srgbClr val="0B5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What are your expectations about the solution? </a:t>
            </a:r>
          </a:p>
        </p:txBody>
      </p:sp>
      <p:sp>
        <p:nvSpPr>
          <p:cNvPr id="9" name="Rechteck: diagonal liegende Ecken abgerundet 8">
            <a:extLst>
              <a:ext uri="{FF2B5EF4-FFF2-40B4-BE49-F238E27FC236}">
                <a16:creationId xmlns:a16="http://schemas.microsoft.com/office/drawing/2014/main" id="{1CFE61C5-03E8-E73E-ECAF-4F013B04AF97}"/>
              </a:ext>
            </a:extLst>
          </p:cNvPr>
          <p:cNvSpPr/>
          <p:nvPr/>
        </p:nvSpPr>
        <p:spPr>
          <a:xfrm flipH="1">
            <a:off x="434904" y="1730121"/>
            <a:ext cx="10993994" cy="1781175"/>
          </a:xfrm>
          <a:prstGeom prst="round2DiagRect">
            <a:avLst>
              <a:gd name="adj1" fmla="val 36783"/>
              <a:gd name="adj2" fmla="val 0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>
                <a:solidFill>
                  <a:schemeClr val="tx1"/>
                </a:solidFill>
              </a:rPr>
              <a:t>If yes, please inform us about the reasons why this is still not solved to your full satisfaction </a:t>
            </a:r>
          </a:p>
        </p:txBody>
      </p:sp>
      <p:sp>
        <p:nvSpPr>
          <p:cNvPr id="10" name="Rechteck: diagonal liegende Ecken abgerundet 9">
            <a:extLst>
              <a:ext uri="{FF2B5EF4-FFF2-40B4-BE49-F238E27FC236}">
                <a16:creationId xmlns:a16="http://schemas.microsoft.com/office/drawing/2014/main" id="{9DD75DC2-A9E4-1F62-19C6-061B29720ECF}"/>
              </a:ext>
            </a:extLst>
          </p:cNvPr>
          <p:cNvSpPr/>
          <p:nvPr/>
        </p:nvSpPr>
        <p:spPr>
          <a:xfrm flipH="1">
            <a:off x="434904" y="4297299"/>
            <a:ext cx="10993994" cy="1781175"/>
          </a:xfrm>
          <a:prstGeom prst="round2DiagRect">
            <a:avLst>
              <a:gd name="adj1" fmla="val 36783"/>
              <a:gd name="adj2" fmla="val 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>
                <a:solidFill>
                  <a:schemeClr val="tx1"/>
                </a:solidFill>
              </a:rPr>
              <a:t>Please describe the expected output a solution should deliver</a:t>
            </a:r>
          </a:p>
        </p:txBody>
      </p:sp>
    </p:spTree>
    <p:extLst>
      <p:ext uri="{BB962C8B-B14F-4D97-AF65-F5344CB8AC3E}">
        <p14:creationId xmlns:p14="http://schemas.microsoft.com/office/powerpoint/2010/main" val="2347972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78D58ABB-E183-84EB-838A-D7C933030B64}"/>
              </a:ext>
            </a:extLst>
          </p:cNvPr>
          <p:cNvSpPr txBox="1">
            <a:spLocks/>
          </p:cNvSpPr>
          <p:nvPr/>
        </p:nvSpPr>
        <p:spPr>
          <a:xfrm>
            <a:off x="564022" y="218315"/>
            <a:ext cx="10735758" cy="5909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0B51A5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b="0">
                <a:latin typeface="+mj-lt"/>
              </a:rPr>
              <a:t>Name of your organisation – </a:t>
            </a:r>
            <a:r>
              <a:rPr lang="en-GB"/>
              <a:t>Challenge Title</a:t>
            </a:r>
          </a:p>
        </p:txBody>
      </p:sp>
      <p:sp>
        <p:nvSpPr>
          <p:cNvPr id="4" name="Rechteck: diagonal liegende Ecken abgerundet 3">
            <a:extLst>
              <a:ext uri="{FF2B5EF4-FFF2-40B4-BE49-F238E27FC236}">
                <a16:creationId xmlns:a16="http://schemas.microsoft.com/office/drawing/2014/main" id="{9FDA2E16-949B-41A2-A42B-D403313D7237}"/>
              </a:ext>
            </a:extLst>
          </p:cNvPr>
          <p:cNvSpPr/>
          <p:nvPr/>
        </p:nvSpPr>
        <p:spPr>
          <a:xfrm flipH="1">
            <a:off x="189118" y="1033272"/>
            <a:ext cx="5388722" cy="590931"/>
          </a:xfrm>
          <a:prstGeom prst="round2DiagRect">
            <a:avLst>
              <a:gd name="adj1" fmla="val 36783"/>
              <a:gd name="adj2" fmla="val 0"/>
            </a:avLst>
          </a:prstGeom>
          <a:solidFill>
            <a:srgbClr val="0B51A5"/>
          </a:solidFill>
          <a:ln>
            <a:solidFill>
              <a:srgbClr val="0B5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Additional information?</a:t>
            </a:r>
          </a:p>
        </p:txBody>
      </p:sp>
      <p:sp>
        <p:nvSpPr>
          <p:cNvPr id="8" name="Rechteck: diagonal liegende Ecken abgerundet 7">
            <a:extLst>
              <a:ext uri="{FF2B5EF4-FFF2-40B4-BE49-F238E27FC236}">
                <a16:creationId xmlns:a16="http://schemas.microsoft.com/office/drawing/2014/main" id="{7C50D45D-4606-6590-76FF-EB800C8C5547}"/>
              </a:ext>
            </a:extLst>
          </p:cNvPr>
          <p:cNvSpPr/>
          <p:nvPr/>
        </p:nvSpPr>
        <p:spPr>
          <a:xfrm flipH="1">
            <a:off x="189118" y="3608832"/>
            <a:ext cx="5388722" cy="590931"/>
          </a:xfrm>
          <a:prstGeom prst="round2DiagRect">
            <a:avLst>
              <a:gd name="adj1" fmla="val 36783"/>
              <a:gd name="adj2" fmla="val 0"/>
            </a:avLst>
          </a:prstGeom>
          <a:solidFill>
            <a:srgbClr val="0B51A5"/>
          </a:solidFill>
          <a:ln>
            <a:solidFill>
              <a:srgbClr val="0B51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Information about the challenge ownership</a:t>
            </a:r>
          </a:p>
        </p:txBody>
      </p:sp>
      <p:sp>
        <p:nvSpPr>
          <p:cNvPr id="9" name="Rechteck: diagonal liegende Ecken abgerundet 8">
            <a:extLst>
              <a:ext uri="{FF2B5EF4-FFF2-40B4-BE49-F238E27FC236}">
                <a16:creationId xmlns:a16="http://schemas.microsoft.com/office/drawing/2014/main" id="{1CFE61C5-03E8-E73E-ECAF-4F013B04AF97}"/>
              </a:ext>
            </a:extLst>
          </p:cNvPr>
          <p:cNvSpPr/>
          <p:nvPr/>
        </p:nvSpPr>
        <p:spPr>
          <a:xfrm flipH="1">
            <a:off x="434904" y="1730121"/>
            <a:ext cx="10993994" cy="1781175"/>
          </a:xfrm>
          <a:prstGeom prst="round2DiagRect">
            <a:avLst>
              <a:gd name="adj1" fmla="val 36783"/>
              <a:gd name="adj2" fmla="val 0"/>
            </a:avLst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>
                <a:solidFill>
                  <a:schemeClr val="tx1"/>
                </a:solidFill>
              </a:rPr>
              <a:t>Anything else you want to inform us about in regards to the challenge or solution?</a:t>
            </a:r>
          </a:p>
        </p:txBody>
      </p:sp>
      <p:sp>
        <p:nvSpPr>
          <p:cNvPr id="10" name="Rechteck: diagonal liegende Ecken abgerundet 9">
            <a:extLst>
              <a:ext uri="{FF2B5EF4-FFF2-40B4-BE49-F238E27FC236}">
                <a16:creationId xmlns:a16="http://schemas.microsoft.com/office/drawing/2014/main" id="{9DD75DC2-A9E4-1F62-19C6-061B29720ECF}"/>
              </a:ext>
            </a:extLst>
          </p:cNvPr>
          <p:cNvSpPr/>
          <p:nvPr/>
        </p:nvSpPr>
        <p:spPr>
          <a:xfrm flipH="1">
            <a:off x="434904" y="4297299"/>
            <a:ext cx="10993994" cy="1781175"/>
          </a:xfrm>
          <a:prstGeom prst="round2DiagRect">
            <a:avLst>
              <a:gd name="adj1" fmla="val 36783"/>
              <a:gd name="adj2" fmla="val 0"/>
            </a:avLst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GB">
                <a:solidFill>
                  <a:schemeClr val="tx1"/>
                </a:solidFill>
              </a:rPr>
              <a:t>Who will be the responsible person to address the solutions to? (</a:t>
            </a:r>
            <a:r>
              <a:rPr lang="en-US">
                <a:solidFill>
                  <a:schemeClr val="tx1"/>
                </a:solidFill>
              </a:rPr>
              <a:t>We will handle this confidentially until a meeting is arranged with the solution provider</a:t>
            </a:r>
            <a:r>
              <a:rPr lang="en-GB">
                <a:solidFill>
                  <a:schemeClr val="tx1"/>
                </a:solidFill>
              </a:rPr>
              <a:t>)</a:t>
            </a:r>
          </a:p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796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65652C-A375-4AC6-914C-F301F026321B}"/>
              </a:ext>
            </a:extLst>
          </p:cNvPr>
          <p:cNvSpPr txBox="1"/>
          <p:nvPr/>
        </p:nvSpPr>
        <p:spPr>
          <a:xfrm>
            <a:off x="564022" y="1280230"/>
            <a:ext cx="61084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>
                <a:solidFill>
                  <a:schemeClr val="tx1"/>
                </a:solidFill>
              </a:rPr>
              <a:t>Optional: please add infographics, pictures or videos here</a:t>
            </a:r>
            <a:endParaRPr lang="en-GB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2555045-6319-4227-6BDC-DE34DFFD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22" y="218315"/>
            <a:ext cx="10735758" cy="590931"/>
          </a:xfrm>
        </p:spPr>
        <p:txBody>
          <a:bodyPr/>
          <a:lstStyle/>
          <a:p>
            <a:r>
              <a:rPr lang="en-GB" b="0">
                <a:latin typeface="+mj-lt"/>
              </a:rPr>
              <a:t>Name of your organisation – </a:t>
            </a:r>
            <a:r>
              <a:rPr lang="en-GB"/>
              <a:t>Challenge Title</a:t>
            </a:r>
          </a:p>
        </p:txBody>
      </p:sp>
    </p:spTree>
    <p:extLst>
      <p:ext uri="{BB962C8B-B14F-4D97-AF65-F5344CB8AC3E}">
        <p14:creationId xmlns:p14="http://schemas.microsoft.com/office/powerpoint/2010/main" val="28087793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9F1AB46-8AA1-458E-95DB-59D494E6075F}" vid="{8F7855D3-CDE3-46FA-B5EA-04EAAF0B708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9F1AB46-8AA1-458E-95DB-59D494E6075F}" vid="{FB1271CD-5B3D-46A5-BA21-DDD821717162}"/>
    </a:ext>
  </a:ext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39F1AB46-8AA1-458E-95DB-59D494E6075F}" vid="{A18EEFD0-B9AA-4C2C-8AB8-6FAEDCE5518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B1039FD423DB4788FC18FF1F0F62A2" ma:contentTypeVersion="15" ma:contentTypeDescription="Ein neues Dokument erstellen." ma:contentTypeScope="" ma:versionID="d7d781d2179c994260cfe1bbdb88a2a4">
  <xsd:schema xmlns:xsd="http://www.w3.org/2001/XMLSchema" xmlns:xs="http://www.w3.org/2001/XMLSchema" xmlns:p="http://schemas.microsoft.com/office/2006/metadata/properties" xmlns:ns2="e650bfcf-fc3a-4740-8336-91cacad37fc2" xmlns:ns3="aeeacd41-a557-46bc-ba60-169d81962959" targetNamespace="http://schemas.microsoft.com/office/2006/metadata/properties" ma:root="true" ma:fieldsID="1d59de60342465696f5557859526397d" ns2:_="" ns3:_="">
    <xsd:import namespace="e650bfcf-fc3a-4740-8336-91cacad37fc2"/>
    <xsd:import namespace="aeeacd41-a557-46bc-ba60-169d819629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0bfcf-fc3a-4740-8336-91cacad37f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bbe93e7-e358-4748-ad97-11b089c9bc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eacd41-a557-46bc-ba60-169d8196295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8387730-9196-4a13-8ec5-2de361bb2b4b}" ma:internalName="TaxCatchAll" ma:showField="CatchAllData" ma:web="aeeacd41-a557-46bc-ba60-169d819629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eeacd41-a557-46bc-ba60-169d81962959" xsi:nil="true"/>
    <lcf76f155ced4ddcb4097134ff3c332f xmlns="e650bfcf-fc3a-4740-8336-91cacad37fc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22BCBB-3908-4F5A-936A-520A10F2BE5D}">
  <ds:schemaRefs>
    <ds:schemaRef ds:uri="aeeacd41-a557-46bc-ba60-169d81962959"/>
    <ds:schemaRef ds:uri="e650bfcf-fc3a-4740-8336-91cacad37fc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0C6394-8BF8-4F3D-BF16-2EBAE7A82B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2C1570-48FC-428E-9946-694177FCE72A}">
  <ds:schemaRefs>
    <ds:schemaRef ds:uri="072efbe9-4e32-4ea7-bf4c-82c1d78bfd20"/>
    <ds:schemaRef ds:uri="aeeacd41-a557-46bc-ba60-169d81962959"/>
    <ds:schemaRef ds:uri="c24c1a2f-e821-4647-b7ad-79f03253d3a6"/>
    <ds:schemaRef ds:uri="e650bfcf-fc3a-4740-8336-91cacad37f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BoostUp Bridge 2021</Template>
  <TotalTime>0</TotalTime>
  <Words>442</Words>
  <Application>Microsoft Office PowerPoint</Application>
  <PresentationFormat>Breitbild</PresentationFormat>
  <Paragraphs>38</Paragraphs>
  <Slides>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Titillium</vt:lpstr>
      <vt:lpstr>Titillium Lt</vt:lpstr>
      <vt:lpstr>Titillium Semibold</vt:lpstr>
      <vt:lpstr>Titillium Web Black</vt:lpstr>
      <vt:lpstr>Thème Office</vt:lpstr>
      <vt:lpstr>1_Thème Office</vt:lpstr>
      <vt:lpstr>2_Thème Office</vt:lpstr>
      <vt:lpstr>PowerPoint-Präsentation</vt:lpstr>
      <vt:lpstr>AI – ChallEnge yourself</vt:lpstr>
      <vt:lpstr>AI – ChallEnge yourself</vt:lpstr>
      <vt:lpstr>Name of Organisation  Title of AI Challenge </vt:lpstr>
      <vt:lpstr>PowerPoint-Präsentation</vt:lpstr>
      <vt:lpstr>PowerPoint-Präsentation</vt:lpstr>
      <vt:lpstr>PowerPoint-Präsentation</vt:lpstr>
      <vt:lpstr>Name of your organisation – Challenge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Gianluca GRIFI</dc:creator>
  <cp:lastModifiedBy>Stefanie  MEHLHORN</cp:lastModifiedBy>
  <cp:revision>10</cp:revision>
  <dcterms:created xsi:type="dcterms:W3CDTF">2021-05-27T09:57:15Z</dcterms:created>
  <dcterms:modified xsi:type="dcterms:W3CDTF">2022-08-15T15:07:45Z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0x010100A5B1039FD423DB4788FC18FF1F0F62A2</vt:lpwstr>
  </property>
  <property fmtid="{D5CDD505-2E9C-101B-9397-08002B2CF9AE}" pid="3" name="MediaServiceImageTags">
    <vt:lpwstr/>
  </property>
</Properties>
</file>