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5"/>
    <p:sldMasterId id="2147483679" r:id="rId6"/>
    <p:sldMasterId id="2147483684" r:id="rId7"/>
    <p:sldMasterId id="2147483701" r:id="rId8"/>
    <p:sldMasterId id="2147483904" r:id="rId9"/>
    <p:sldMasterId id="2147483734" r:id="rId10"/>
    <p:sldMasterId id="2147483955" r:id="rId11"/>
  </p:sldMasterIdLst>
  <p:notesMasterIdLst>
    <p:notesMasterId r:id="rId16"/>
  </p:notesMasterIdLst>
  <p:handoutMasterIdLst>
    <p:handoutMasterId r:id="rId17"/>
  </p:handoutMasterIdLst>
  <p:sldIdLst>
    <p:sldId id="1097" r:id="rId12"/>
    <p:sldId id="1079" r:id="rId13"/>
    <p:sldId id="1081" r:id="rId14"/>
    <p:sldId id="1096" r:id="rId1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E362D-A401-4E63-83C7-E71048A4E7DB}" v="12" dt="2022-04-12T08:27:5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6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DD84FE9-D1A9-44B9-9881-81F932467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8B73F8-DEDB-4A42-BF14-028B1C9EB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F502B4-01DE-4912-972C-5E8F99501007}" type="datetimeFigureOut">
              <a:rPr lang="de-DE"/>
              <a:pPr>
                <a:defRPr/>
              </a:pPr>
              <a:t>07.08.2023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D85CC-678F-46BC-AF21-53D731CF0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342850-EDC4-4D13-A2B2-7849302D7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254826-6EFF-4893-8A37-ABB41788F7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74C060-5E9A-4866-8782-D6F7A87FA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2A2B50-651D-4FD5-A2C9-E8C115E2CF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423F3A-BECC-4872-95E4-F36D4827202D}" type="datetimeFigureOut">
              <a:rPr lang="de-DE"/>
              <a:pPr>
                <a:defRPr/>
              </a:pPr>
              <a:t>07.08.2023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41DF22D-940E-4050-B621-51A14DEEA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9E10552-D394-454E-B235-8CC10735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80FF42-5739-4FB9-8856-0193B70DCC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4F04E5-7165-4989-BB2D-2A537ABF3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FD346-966E-4FF8-A069-1E3C4AD658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FD346-966E-4FF8-A069-1E3C4AD658D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53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9">
            <a:extLst>
              <a:ext uri="{FF2B5EF4-FFF2-40B4-BE49-F238E27FC236}">
                <a16:creationId xmlns:a16="http://schemas.microsoft.com/office/drawing/2014/main" id="{B34D94DC-E1CF-4414-841C-2040B735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560" y="1396844"/>
            <a:ext cx="10890002" cy="382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AEEBC219-4F5F-4E1D-8DA3-3F2C6CE19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560" y="316982"/>
            <a:ext cx="10890002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632561" y="636741"/>
            <a:ext cx="10840302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D6ED3-ADC6-4AD2-89D9-15A68F2920E5}"/>
              </a:ext>
            </a:extLst>
          </p:cNvPr>
          <p:cNvSpPr txBox="1"/>
          <p:nvPr userDrawn="1"/>
        </p:nvSpPr>
        <p:spPr>
          <a:xfrm>
            <a:off x="767571" y="1693069"/>
            <a:ext cx="10705291" cy="42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E4CC1790-DEB9-401F-AB3D-8816F3BB7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560" y="1776182"/>
            <a:ext cx="10840302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9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0008-9E08-EFB6-2336-160E8ABEB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25258-C827-3ECD-90C7-1A5184A16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86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0">
            <a:extLst>
              <a:ext uri="{FF2B5EF4-FFF2-40B4-BE49-F238E27FC236}">
                <a16:creationId xmlns:a16="http://schemas.microsoft.com/office/drawing/2014/main" id="{483E0B9F-B2B4-4B18-AA0D-4ADA01E59A14}"/>
              </a:ext>
            </a:extLst>
          </p:cNvPr>
          <p:cNvSpPr/>
          <p:nvPr/>
        </p:nvSpPr>
        <p:spPr>
          <a:xfrm>
            <a:off x="5303838" y="692150"/>
            <a:ext cx="8424862" cy="8424863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3501008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32426" y="1220594"/>
            <a:ext cx="7368054" cy="73680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745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14">
            <a:extLst>
              <a:ext uri="{FF2B5EF4-FFF2-40B4-BE49-F238E27FC236}">
                <a16:creationId xmlns:a16="http://schemas.microsoft.com/office/drawing/2014/main" id="{CB7695DA-72DB-4EB8-90C8-8912F832A70E}"/>
              </a:ext>
            </a:extLst>
          </p:cNvPr>
          <p:cNvSpPr/>
          <p:nvPr/>
        </p:nvSpPr>
        <p:spPr>
          <a:xfrm>
            <a:off x="6456363" y="-1611313"/>
            <a:ext cx="6911975" cy="691197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4149080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64523" y="5553216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89807" y="-1178740"/>
            <a:ext cx="6045583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020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0">
            <a:extLst>
              <a:ext uri="{FF2B5EF4-FFF2-40B4-BE49-F238E27FC236}">
                <a16:creationId xmlns:a16="http://schemas.microsoft.com/office/drawing/2014/main" id="{546C8803-3992-4AE8-93D9-4B76BF29C293}"/>
              </a:ext>
            </a:extLst>
          </p:cNvPr>
          <p:cNvSpPr/>
          <p:nvPr/>
        </p:nvSpPr>
        <p:spPr>
          <a:xfrm>
            <a:off x="5303838" y="692150"/>
            <a:ext cx="8424862" cy="8424863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3501008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32426" y="1220594"/>
            <a:ext cx="7368054" cy="73680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633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4">
            <a:extLst>
              <a:ext uri="{FF2B5EF4-FFF2-40B4-BE49-F238E27FC236}">
                <a16:creationId xmlns:a16="http://schemas.microsoft.com/office/drawing/2014/main" id="{F7142305-731E-4365-8885-D322D8B64526}"/>
              </a:ext>
            </a:extLst>
          </p:cNvPr>
          <p:cNvSpPr/>
          <p:nvPr/>
        </p:nvSpPr>
        <p:spPr>
          <a:xfrm>
            <a:off x="-1133475" y="1628775"/>
            <a:ext cx="6508750" cy="650875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68011" y="4149080"/>
            <a:ext cx="5040557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724348" y="2037604"/>
            <a:ext cx="5691664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36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99725B5B-D32E-49B8-8FBA-2945ED0E6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6" t="32562" r="35184"/>
          <a:stretch>
            <a:fillRect/>
          </a:stretch>
        </p:blipFill>
        <p:spPr bwMode="auto">
          <a:xfrm>
            <a:off x="7332663" y="0"/>
            <a:ext cx="485933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4365524"/>
            <a:ext cx="6720747" cy="935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793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87CF9B5-0DCB-4A1E-9932-C840D7FA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2700"/>
            <a:ext cx="57705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903979" y="4365104"/>
            <a:ext cx="576064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71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959E677-5FB4-4C09-8C9B-79D70F8E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306513"/>
            <a:ext cx="838200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23553" y="4873493"/>
            <a:ext cx="8616453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647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4">
            <a:extLst>
              <a:ext uri="{FF2B5EF4-FFF2-40B4-BE49-F238E27FC236}">
                <a16:creationId xmlns:a16="http://schemas.microsoft.com/office/drawing/2014/main" id="{F7142305-731E-4365-8885-D322D8B64526}"/>
              </a:ext>
            </a:extLst>
          </p:cNvPr>
          <p:cNvSpPr/>
          <p:nvPr/>
        </p:nvSpPr>
        <p:spPr>
          <a:xfrm>
            <a:off x="-1133475" y="1628775"/>
            <a:ext cx="6508750" cy="650875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32342" y="4134792"/>
            <a:ext cx="5040557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724348" y="2037604"/>
            <a:ext cx="5691664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27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>
            <a:extLst>
              <a:ext uri="{FF2B5EF4-FFF2-40B4-BE49-F238E27FC236}">
                <a16:creationId xmlns:a16="http://schemas.microsoft.com/office/drawing/2014/main" id="{8605D6E7-0733-4F47-90EB-8D553381A72A}"/>
              </a:ext>
            </a:extLst>
          </p:cNvPr>
          <p:cNvSpPr txBox="1">
            <a:spLocks/>
          </p:cNvSpPr>
          <p:nvPr/>
        </p:nvSpPr>
        <p:spPr>
          <a:xfrm>
            <a:off x="768350" y="1935163"/>
            <a:ext cx="6610350" cy="1427162"/>
          </a:xfrm>
          <a:prstGeom prst="round2DiagRect">
            <a:avLst/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7" name="Imagen 14">
            <a:extLst>
              <a:ext uri="{FF2B5EF4-FFF2-40B4-BE49-F238E27FC236}">
                <a16:creationId xmlns:a16="http://schemas.microsoft.com/office/drawing/2014/main" id="{4A4E576E-D779-439B-9FF3-9C31D896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1057599" y="2144493"/>
            <a:ext cx="6093972" cy="98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767572" y="3578657"/>
            <a:ext cx="6093972" cy="98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6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990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87CF9B5-0DCB-4A1E-9932-C840D7FA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2700"/>
            <a:ext cx="57705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770563" y="4307954"/>
            <a:ext cx="576064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191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959E677-5FB4-4C09-8C9B-79D70F8E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-171449" y="-246769"/>
            <a:ext cx="838200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4174" y="3702138"/>
            <a:ext cx="8616453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372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irmingham\MSU\Creative Services\DG EAC Framework jobs\EIT\2014 EIT re-brand\Brand elements examples\Mock-ups\Examples\Powerpoint Template\Old\Graphic_element.png">
            <a:extLst>
              <a:ext uri="{FF2B5EF4-FFF2-40B4-BE49-F238E27FC236}">
                <a16:creationId xmlns:a16="http://schemas.microsoft.com/office/drawing/2014/main" id="{AF2B105E-1CA4-4DC6-BFC0-B720FC71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-341313"/>
            <a:ext cx="19431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976953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9769531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7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108700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108700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4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884911" y="1700335"/>
            <a:ext cx="3456384" cy="3888449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4" y="1700559"/>
            <a:ext cx="7126275" cy="388868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4593" y="404664"/>
            <a:ext cx="1096670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58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391479" y="1340643"/>
            <a:ext cx="3360373" cy="4125437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837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1" y="476672"/>
            <a:ext cx="11194017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1" y="2276872"/>
            <a:ext cx="1119401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5" y="2924944"/>
            <a:ext cx="11194016" cy="2664296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4817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59" y="1288176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6" y="3880438"/>
            <a:ext cx="4511641" cy="194610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0" y="1288151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4" y="404663"/>
            <a:ext cx="11194013" cy="667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24601" y="1288521"/>
            <a:ext cx="6297474" cy="4538022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7070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4"/>
            <a:ext cx="11172126" cy="71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932572"/>
            <a:ext cx="11194014" cy="200728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6" y="1338529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7" y="1338303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135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4" y="404664"/>
            <a:ext cx="11194019" cy="731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839703"/>
            <a:ext cx="6297475" cy="2081271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601" y="1245661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102" y="1245435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102" y="3837722"/>
            <a:ext cx="4608512" cy="2081271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0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smal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712722-7326-4ADB-A7BD-1EFA6013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632818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4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32560" y="1776182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  <p:sp>
        <p:nvSpPr>
          <p:cNvPr id="6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0262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70" y="3699138"/>
            <a:ext cx="4511641" cy="223912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10" y="1466891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3"/>
            <a:ext cx="11193156" cy="72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5" y="1467115"/>
            <a:ext cx="6297474" cy="4471145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920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5C0CD96-C751-4E0C-9CE8-DBAF91AAC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293824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D3B1-7420-4B55-93F6-E6C5B8692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293824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9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6">
            <a:extLst>
              <a:ext uri="{FF2B5EF4-FFF2-40B4-BE49-F238E27FC236}">
                <a16:creationId xmlns:a16="http://schemas.microsoft.com/office/drawing/2014/main" id="{B5D51782-1367-4D41-B140-3D9BF16C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767573" y="2723555"/>
            <a:ext cx="3121034" cy="224468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767573" y="1863444"/>
            <a:ext cx="3121034" cy="698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4158230" y="2723555"/>
            <a:ext cx="3121034" cy="224468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r>
              <a:rPr lang="es-ES"/>
              <a:t>Editar los estilos de texto del patrón
</a:t>
            </a:r>
            <a:endParaRPr lang="en-GB"/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6"/>
          </p:nvPr>
        </p:nvSpPr>
        <p:spPr>
          <a:xfrm>
            <a:off x="4158230" y="1863444"/>
            <a:ext cx="3121034" cy="698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1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i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3">
            <a:extLst>
              <a:ext uri="{FF2B5EF4-FFF2-40B4-BE49-F238E27FC236}">
                <a16:creationId xmlns:a16="http://schemas.microsoft.com/office/drawing/2014/main" id="{9CC2305A-9DA2-4507-B377-DA1A2593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pour une image  2">
            <a:extLst>
              <a:ext uri="{FF2B5EF4-FFF2-40B4-BE49-F238E27FC236}">
                <a16:creationId xmlns:a16="http://schemas.microsoft.com/office/drawing/2014/main" id="{74D361CF-AC4C-4ED6-8F90-8E2A26F999C1}"/>
              </a:ext>
            </a:extLst>
          </p:cNvPr>
          <p:cNvSpPr txBox="1">
            <a:spLocks/>
          </p:cNvSpPr>
          <p:nvPr/>
        </p:nvSpPr>
        <p:spPr>
          <a:xfrm>
            <a:off x="768350" y="2965450"/>
            <a:ext cx="5796756" cy="2497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5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07816"/>
            <a:ext cx="5797534" cy="237596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056330" y="3572446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0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llustration with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>
            <a:extLst>
              <a:ext uri="{FF2B5EF4-FFF2-40B4-BE49-F238E27FC236}">
                <a16:creationId xmlns:a16="http://schemas.microsoft.com/office/drawing/2014/main" id="{D204FAD1-C8A7-4A9A-8CE0-A3DC7D2B3AA1}"/>
              </a:ext>
            </a:extLst>
          </p:cNvPr>
          <p:cNvSpPr txBox="1">
            <a:spLocks/>
          </p:cNvSpPr>
          <p:nvPr/>
        </p:nvSpPr>
        <p:spPr>
          <a:xfrm>
            <a:off x="768350" y="1005126"/>
            <a:ext cx="5227638" cy="1608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8" name="Espace réservé pour une image  2">
            <a:extLst>
              <a:ext uri="{FF2B5EF4-FFF2-40B4-BE49-F238E27FC236}">
                <a16:creationId xmlns:a16="http://schemas.microsoft.com/office/drawing/2014/main" id="{F47D5FB4-E77E-465A-8132-3F7C8313745C}"/>
              </a:ext>
            </a:extLst>
          </p:cNvPr>
          <p:cNvSpPr txBox="1">
            <a:spLocks/>
          </p:cNvSpPr>
          <p:nvPr/>
        </p:nvSpPr>
        <p:spPr>
          <a:xfrm>
            <a:off x="6157913" y="1011985"/>
            <a:ext cx="5229225" cy="1608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+mn-lt"/>
            </a:endParaRPr>
          </a:p>
        </p:txBody>
      </p:sp>
      <p:sp>
        <p:nvSpPr>
          <p:cNvPr id="10" name="Espace réservé pour une image  2">
            <a:extLst>
              <a:ext uri="{FF2B5EF4-FFF2-40B4-BE49-F238E27FC236}">
                <a16:creationId xmlns:a16="http://schemas.microsoft.com/office/drawing/2014/main" id="{B7ED443B-560F-4153-927B-E561C7111878}"/>
              </a:ext>
            </a:extLst>
          </p:cNvPr>
          <p:cNvSpPr txBox="1">
            <a:spLocks/>
          </p:cNvSpPr>
          <p:nvPr/>
        </p:nvSpPr>
        <p:spPr>
          <a:xfrm>
            <a:off x="755667" y="2685441"/>
            <a:ext cx="5227638" cy="1609725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1" name="Espace réservé pour une image  2">
            <a:extLst>
              <a:ext uri="{FF2B5EF4-FFF2-40B4-BE49-F238E27FC236}">
                <a16:creationId xmlns:a16="http://schemas.microsoft.com/office/drawing/2014/main" id="{C74CB52D-DC7F-4CC0-92C5-954F1A7F7925}"/>
              </a:ext>
            </a:extLst>
          </p:cNvPr>
          <p:cNvSpPr txBox="1">
            <a:spLocks/>
          </p:cNvSpPr>
          <p:nvPr/>
        </p:nvSpPr>
        <p:spPr>
          <a:xfrm>
            <a:off x="6157913" y="2685442"/>
            <a:ext cx="5229225" cy="1609725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+mn-lt"/>
            </a:endParaRPr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240229"/>
            <a:ext cx="10619566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1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056330" y="1581343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6494604" y="1581343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056330" y="3292429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4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6494604" y="3292429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8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wit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2">
            <a:extLst>
              <a:ext uri="{FF2B5EF4-FFF2-40B4-BE49-F238E27FC236}">
                <a16:creationId xmlns:a16="http://schemas.microsoft.com/office/drawing/2014/main" id="{EB11EC7E-9048-4825-938E-918CABB6324A}"/>
              </a:ext>
            </a:extLst>
          </p:cNvPr>
          <p:cNvSpPr txBox="1">
            <a:spLocks/>
          </p:cNvSpPr>
          <p:nvPr/>
        </p:nvSpPr>
        <p:spPr>
          <a:xfrm>
            <a:off x="1101725" y="1593850"/>
            <a:ext cx="10158413" cy="2305050"/>
          </a:xfrm>
          <a:prstGeom prst="round2DiagRect">
            <a:avLst/>
          </a:prstGeom>
          <a:solidFill>
            <a:srgbClr val="054CA2"/>
          </a:solidFill>
          <a:ln w="2857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" name="Espace réservé pour une image  2">
            <a:extLst>
              <a:ext uri="{FF2B5EF4-FFF2-40B4-BE49-F238E27FC236}">
                <a16:creationId xmlns:a16="http://schemas.microsoft.com/office/drawing/2014/main" id="{803F0C50-BCE3-4E87-AC0E-BD350AF13CD2}"/>
              </a:ext>
            </a:extLst>
          </p:cNvPr>
          <p:cNvSpPr txBox="1">
            <a:spLocks/>
          </p:cNvSpPr>
          <p:nvPr/>
        </p:nvSpPr>
        <p:spPr>
          <a:xfrm>
            <a:off x="1089025" y="3648075"/>
            <a:ext cx="10158413" cy="1874838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6BB745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566470" y="1772945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25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1541665" y="3898600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20"/>
          </p:nvPr>
        </p:nvSpPr>
        <p:spPr>
          <a:xfrm>
            <a:off x="1566470" y="2393624"/>
            <a:ext cx="1705778" cy="851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Ed</a:t>
            </a:r>
            <a:endParaRPr lang="en-GB"/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42"/>
          </p:nvPr>
        </p:nvSpPr>
        <p:spPr>
          <a:xfrm>
            <a:off x="1553738" y="3132874"/>
            <a:ext cx="1718509" cy="5460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51"/>
          </p:nvPr>
        </p:nvSpPr>
        <p:spPr>
          <a:xfrm>
            <a:off x="1566470" y="4434179"/>
            <a:ext cx="1705778" cy="666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6CBB4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Ed</a:t>
            </a:r>
            <a:endParaRPr lang="en-GB"/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52"/>
          </p:nvPr>
        </p:nvSpPr>
        <p:spPr>
          <a:xfrm>
            <a:off x="1574058" y="5122629"/>
            <a:ext cx="1718509" cy="426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52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1E98B9C2-6BD7-4871-B192-112B4315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2115">
            <a:off x="-1270000" y="1203325"/>
            <a:ext cx="4398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3941381" y="636741"/>
            <a:ext cx="6491288" cy="231500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3941381" y="1824724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4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id="{0455A545-B8BD-41D4-A458-59E63298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-1843882"/>
            <a:ext cx="4398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03907" y="508153"/>
            <a:ext cx="8487681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FEB48-1F2D-4554-AF6C-B565382CDF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907" y="1604963"/>
            <a:ext cx="8487681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7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FCFDDD37-3640-4BB0-82D0-DC63C64EA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030" t="9410" r="54604" b="9516"/>
          <a:stretch/>
        </p:blipFill>
        <p:spPr>
          <a:xfrm>
            <a:off x="43553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9E49E1-F634-09A1-C25A-1BBE7DA986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63375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65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>
            <a:extLst>
              <a:ext uri="{FF2B5EF4-FFF2-40B4-BE49-F238E27FC236}">
                <a16:creationId xmlns:a16="http://schemas.microsoft.com/office/drawing/2014/main" id="{696017A0-4F23-47E7-B426-D536F134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11541125"/>
            <a:ext cx="8037512" cy="3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742D80B-2991-4348-AA1A-02019257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30" t="9410" r="54604" b="9516"/>
          <a:stretch/>
        </p:blipFill>
        <p:spPr>
          <a:xfrm>
            <a:off x="49094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8896F6-28AE-426D-4909-E099A07D5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62539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9A23EC-BA94-48CB-9F90-9B2F7B9A7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40" b="11004"/>
          <a:stretch/>
        </p:blipFill>
        <p:spPr>
          <a:xfrm>
            <a:off x="10101262" y="6078389"/>
            <a:ext cx="1988344" cy="57778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C63EF1-4D61-44E4-AEDD-4D8DCCF4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2293" b="-6879"/>
          <a:stretch/>
        </p:blipFill>
        <p:spPr>
          <a:xfrm>
            <a:off x="285750" y="6078389"/>
            <a:ext cx="2485803" cy="693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4644047-30D1-47BD-A7E8-3D3D230060E5}"/>
              </a:ext>
            </a:extLst>
          </p:cNvPr>
          <p:cNvSpPr txBox="1">
            <a:spLocks/>
          </p:cNvSpPr>
          <p:nvPr/>
        </p:nvSpPr>
        <p:spPr>
          <a:xfrm>
            <a:off x="719138" y="47244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9DDD2E6-C185-483B-8549-FA080FAB44F8}"/>
              </a:ext>
            </a:extLst>
          </p:cNvPr>
          <p:cNvSpPr txBox="1">
            <a:spLocks/>
          </p:cNvSpPr>
          <p:nvPr/>
        </p:nvSpPr>
        <p:spPr>
          <a:xfrm>
            <a:off x="922338" y="48768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A70123-C5CB-4D71-902F-CA11BA82A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030" t="9410" r="54604" b="9516"/>
          <a:stretch/>
        </p:blipFill>
        <p:spPr>
          <a:xfrm>
            <a:off x="121139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745EEE-59A1-8103-3C5B-0D7386B466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13171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4644047-30D1-47BD-A7E8-3D3D230060E5}"/>
              </a:ext>
            </a:extLst>
          </p:cNvPr>
          <p:cNvSpPr txBox="1">
            <a:spLocks/>
          </p:cNvSpPr>
          <p:nvPr/>
        </p:nvSpPr>
        <p:spPr>
          <a:xfrm>
            <a:off x="719138" y="47244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9DDD2E6-C185-483B-8549-FA080FAB44F8}"/>
              </a:ext>
            </a:extLst>
          </p:cNvPr>
          <p:cNvSpPr txBox="1">
            <a:spLocks/>
          </p:cNvSpPr>
          <p:nvPr/>
        </p:nvSpPr>
        <p:spPr>
          <a:xfrm>
            <a:off x="922338" y="48768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5CEBE6F-A9B2-4C91-9A94-969FB3E861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7355" y="584926"/>
            <a:ext cx="2887681" cy="14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  <p:sldLayoutId id="214748391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C3346DE-A1D3-4B59-9287-C3FEA1F81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030" t="9410" r="54604" b="9516"/>
          <a:stretch/>
        </p:blipFill>
        <p:spPr>
          <a:xfrm>
            <a:off x="0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41E6E0-2CEE-6465-71E8-7F58F0A16C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62539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2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D27A8DF-F174-4AA8-A294-C296ADE8C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0" t="9410" r="54604" b="9516"/>
          <a:stretch/>
        </p:blipFill>
        <p:spPr>
          <a:xfrm>
            <a:off x="232757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CC3068-6E17-8DC9-3FD8-B52D05F25F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62539"/>
            <a:ext cx="3287046" cy="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6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51891424-1D8B-4C51-8BE9-B43369E0D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i="1" dirty="0">
                <a:solidFill>
                  <a:srgbClr val="FF0000"/>
                </a:solidFill>
              </a:rPr>
              <a:t>Template for innovators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Please add front cover with a picture and name of the entity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1D0E7F-D690-4FD6-9468-478AB3CE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Cover page</a:t>
            </a:r>
          </a:p>
        </p:txBody>
      </p:sp>
    </p:spTree>
    <p:extLst>
      <p:ext uri="{BB962C8B-B14F-4D97-AF65-F5344CB8AC3E}">
        <p14:creationId xmlns:p14="http://schemas.microsoft.com/office/powerpoint/2010/main" val="301700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6E98E-8ABC-4568-A4C2-FE8AFBC0C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Solution description </a:t>
            </a:r>
          </a:p>
        </p:txBody>
      </p:sp>
      <p:sp>
        <p:nvSpPr>
          <p:cNvPr id="10" name="AutoShape 2" descr="Double diamond of idea challenges and innovation">
            <a:extLst>
              <a:ext uri="{FF2B5EF4-FFF2-40B4-BE49-F238E27FC236}">
                <a16:creationId xmlns:a16="http://schemas.microsoft.com/office/drawing/2014/main" id="{7386F84F-445D-499D-8032-8DA9D312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2906518"/>
            <a:ext cx="27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Where?</a:t>
            </a:r>
          </a:p>
          <a:p>
            <a:pPr indent="0">
              <a:lnSpc>
                <a:spcPct val="100000"/>
              </a:lnSpc>
              <a:buFont typeface="Arial" pitchFamily="34" charset="0"/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specify the location (you can provide a map, a picture of the current status, etc.)</a:t>
            </a:r>
          </a:p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 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AutoShape 2" descr="Double diamond of idea challenges and innovation">
            <a:extLst>
              <a:ext uri="{FF2B5EF4-FFF2-40B4-BE49-F238E27FC236}">
                <a16:creationId xmlns:a16="http://schemas.microsoft.com/office/drawing/2014/main" id="{4518B285-A7CA-4BB0-BE13-C58FF6D7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4420271"/>
            <a:ext cx="27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Who are the end users?</a:t>
            </a:r>
            <a:endParaRPr lang="en-US" dirty="0">
              <a:ea typeface="MS Mincho"/>
              <a:cs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i.e.: small business owners, elderly people, children, etc. </a:t>
            </a:r>
          </a:p>
        </p:txBody>
      </p:sp>
      <p:sp>
        <p:nvSpPr>
          <p:cNvPr id="14" name="AutoShape 2" descr="Double diamond of idea challenges and innovation">
            <a:extLst>
              <a:ext uri="{FF2B5EF4-FFF2-40B4-BE49-F238E27FC236}">
                <a16:creationId xmlns:a16="http://schemas.microsoft.com/office/drawing/2014/main" id="{8C4752DD-B5E9-4193-816B-BBF94C68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1403700"/>
            <a:ext cx="2700000" cy="7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What?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provide your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challenge statement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9FF5ED7-85AB-4DE6-9E45-A2A3F557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3" y="1392766"/>
            <a:ext cx="540000" cy="540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9FD00B2-2FE6-4019-8D3E-FF04CC5C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3" y="2906518"/>
            <a:ext cx="540000" cy="540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16762AB-0AB0-4381-86A8-F4B842E5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3" y="4420271"/>
            <a:ext cx="540000" cy="540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00AF93-3A3A-4576-9DD7-BC3A0C32A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68337"/>
              </p:ext>
            </p:extLst>
          </p:nvPr>
        </p:nvGraphicFramePr>
        <p:xfrm>
          <a:off x="5928942" y="-5988"/>
          <a:ext cx="58884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37">
                  <a:extLst>
                    <a:ext uri="{9D8B030D-6E8A-4147-A177-3AD203B41FA5}">
                      <a16:colId xmlns:a16="http://schemas.microsoft.com/office/drawing/2014/main" val="884648363"/>
                    </a:ext>
                  </a:extLst>
                </a:gridCol>
                <a:gridCol w="1452221">
                  <a:extLst>
                    <a:ext uri="{9D8B030D-6E8A-4147-A177-3AD203B41FA5}">
                      <a16:colId xmlns:a16="http://schemas.microsoft.com/office/drawing/2014/main" val="3207494447"/>
                    </a:ext>
                  </a:extLst>
                </a:gridCol>
                <a:gridCol w="4045006">
                  <a:extLst>
                    <a:ext uri="{9D8B030D-6E8A-4147-A177-3AD203B41FA5}">
                      <a16:colId xmlns:a16="http://schemas.microsoft.com/office/drawing/2014/main" val="404496456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54CA2"/>
                          </a:solidFill>
                        </a:rPr>
                        <a:t>Innovator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106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Contact person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011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@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E-mail address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3026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DC04B5F-4F09-47DC-961B-D1F358C0A55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946423" y="276236"/>
            <a:ext cx="360000" cy="3600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E332390-8A95-4AAB-8634-AF07A3C3B0C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916000" y="-62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Double diamond of idea challenges and innovation">
            <a:extLst>
              <a:ext uri="{FF2B5EF4-FFF2-40B4-BE49-F238E27FC236}">
                <a16:creationId xmlns:a16="http://schemas.microsoft.com/office/drawing/2014/main" id="{8C4752DD-B5E9-4193-816B-BBF94C68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1" y="2906518"/>
            <a:ext cx="3689115" cy="13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Expected impact of your solution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keep in mind the 3 main pillars of the New European Bauhaus (NEB) initiative: sustainability, quality of experience and inclusion</a:t>
            </a:r>
            <a:endParaRPr lang="en-US" sz="1400" i="1" dirty="0">
              <a:solidFill>
                <a:schemeClr val="tx1">
                  <a:lumMod val="40000"/>
                  <a:lumOff val="60000"/>
                </a:schemeClr>
              </a:solidFill>
              <a:ea typeface="MS Mincho"/>
              <a:cs typeface="Times New Roman"/>
            </a:endParaRPr>
          </a:p>
        </p:txBody>
      </p:sp>
      <p:sp>
        <p:nvSpPr>
          <p:cNvPr id="13" name="AutoShape 2" descr="Double diamond of idea challenges and innovation">
            <a:extLst>
              <a:ext uri="{FF2B5EF4-FFF2-40B4-BE49-F238E27FC236}">
                <a16:creationId xmlns:a16="http://schemas.microsoft.com/office/drawing/2014/main" id="{06BE2C74-F385-4549-9281-814BC1529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1" y="1392766"/>
            <a:ext cx="2792999" cy="7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Background information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Free format: text | pictures | maps</a:t>
            </a:r>
            <a:endParaRPr lang="en-US" sz="1400" i="1" dirty="0">
              <a:solidFill>
                <a:schemeClr val="tx1">
                  <a:lumMod val="40000"/>
                  <a:lumOff val="60000"/>
                </a:schemeClr>
              </a:solidFill>
              <a:ea typeface="MS Mincho"/>
              <a:cs typeface="Times New Roman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7EEB896-11FF-48B3-9CFB-9DA88AA2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3" y="1392766"/>
            <a:ext cx="558600" cy="540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E024EBF-5311-4857-BADA-2EE9FC5B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3" y="2906519"/>
            <a:ext cx="540000" cy="54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839BF-8159-47AB-96C4-9D628E49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018490" cy="1117224"/>
          </a:xfrm>
        </p:spPr>
        <p:txBody>
          <a:bodyPr/>
          <a:lstStyle/>
          <a:p>
            <a:r>
              <a:rPr lang="en-US"/>
              <a:t>Solution </a:t>
            </a:r>
            <a:r>
              <a:rPr lang="en-US" dirty="0"/>
              <a:t>description </a:t>
            </a:r>
          </a:p>
        </p:txBody>
      </p:sp>
      <p:sp>
        <p:nvSpPr>
          <p:cNvPr id="23" name="AutoShape 2" descr="Double diamond of idea challenges and innovation">
            <a:extLst>
              <a:ext uri="{FF2B5EF4-FFF2-40B4-BE49-F238E27FC236}">
                <a16:creationId xmlns:a16="http://schemas.microsoft.com/office/drawing/2014/main" id="{986D01D3-2C31-48BE-A975-5DDB5D46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18" y="4420271"/>
            <a:ext cx="3479782" cy="13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What would you need from the city?</a:t>
            </a:r>
          </a:p>
          <a:p>
            <a:pPr indent="0">
              <a:buFont typeface="Arial" pitchFamily="34" charset="0"/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i.e. access to the site, access to data, facilitate stakeholders engagement, etc.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D05A47E-CE79-4283-B0C3-A6C1F5F6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3" y="4420271"/>
            <a:ext cx="540000" cy="540000"/>
          </a:xfrm>
          <a:prstGeom prst="rect">
            <a:avLst/>
          </a:prstGeom>
        </p:spPr>
      </p:pic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8518EB27-A44F-4D91-9309-E09CA8174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20465"/>
              </p:ext>
            </p:extLst>
          </p:nvPr>
        </p:nvGraphicFramePr>
        <p:xfrm>
          <a:off x="5928942" y="-5988"/>
          <a:ext cx="58884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37">
                  <a:extLst>
                    <a:ext uri="{9D8B030D-6E8A-4147-A177-3AD203B41FA5}">
                      <a16:colId xmlns:a16="http://schemas.microsoft.com/office/drawing/2014/main" val="884648363"/>
                    </a:ext>
                  </a:extLst>
                </a:gridCol>
                <a:gridCol w="1452221">
                  <a:extLst>
                    <a:ext uri="{9D8B030D-6E8A-4147-A177-3AD203B41FA5}">
                      <a16:colId xmlns:a16="http://schemas.microsoft.com/office/drawing/2014/main" val="3207494447"/>
                    </a:ext>
                  </a:extLst>
                </a:gridCol>
                <a:gridCol w="4045006">
                  <a:extLst>
                    <a:ext uri="{9D8B030D-6E8A-4147-A177-3AD203B41FA5}">
                      <a16:colId xmlns:a16="http://schemas.microsoft.com/office/drawing/2014/main" val="404496456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54CA2"/>
                          </a:solidFill>
                        </a:rPr>
                        <a:t>Innovator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106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Contact person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011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@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E-mail address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3026"/>
                  </a:ext>
                </a:extLst>
              </a:tr>
            </a:tbl>
          </a:graphicData>
        </a:graphic>
      </p:graphicFrame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2F878350-37AC-4F67-B3FD-ECC966B4CF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946423" y="276236"/>
            <a:ext cx="360000" cy="360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94C8260-8B60-4BE3-9EEC-69332BDA331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916000" y="-62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3F599F6-D21D-4183-8ECA-1CDC96907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Final slide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2854C6-BD24-4E4B-96D3-F82C61965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Please insert the contact details with or without picture</a:t>
            </a:r>
          </a:p>
        </p:txBody>
      </p:sp>
    </p:spTree>
    <p:extLst>
      <p:ext uri="{BB962C8B-B14F-4D97-AF65-F5344CB8AC3E}">
        <p14:creationId xmlns:p14="http://schemas.microsoft.com/office/powerpoint/2010/main" val="2198820509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+Text slides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60437A02-7D1B-4EAF-936D-C68EA4E96761}"/>
    </a:ext>
  </a:extLst>
</a:theme>
</file>

<file path=ppt/theme/theme2.xml><?xml version="1.0" encoding="utf-8"?>
<a:theme xmlns:a="http://schemas.openxmlformats.org/drawingml/2006/main" name="Visual slides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C3015366-5CF9-48D0-9D19-CEB1A4F33AE9}"/>
    </a:ext>
  </a:extLst>
</a:theme>
</file>

<file path=ppt/theme/theme3.xml><?xml version="1.0" encoding="utf-8"?>
<a:theme xmlns:a="http://schemas.openxmlformats.org/drawingml/2006/main" name="Closing slides">
  <a:themeElements>
    <a:clrScheme name="Personalizados 9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FFFFFF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441F7A4B-2545-4C41-9FF5-52B7AC8CA1D5}"/>
    </a:ext>
  </a:extLst>
</a:theme>
</file>

<file path=ppt/theme/theme4.xml><?xml version="1.0" encoding="utf-8"?>
<a:theme xmlns:a="http://schemas.openxmlformats.org/drawingml/2006/main" name="Sub Topic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8B2161C9-3443-4A59-A52C-30FB0906FEE5}"/>
    </a:ext>
  </a:extLst>
</a:theme>
</file>

<file path=ppt/theme/theme5.xml><?xml version="1.0" encoding="utf-8"?>
<a:theme xmlns:a="http://schemas.openxmlformats.org/drawingml/2006/main" name="1_Sub Topic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6DE6AF3C-6742-45D6-A57E-B74478C12544}"/>
    </a:ext>
  </a:extLst>
</a:theme>
</file>

<file path=ppt/theme/theme6.xml><?xml version="1.0" encoding="utf-8"?>
<a:theme xmlns:a="http://schemas.openxmlformats.org/drawingml/2006/main" name="Text blank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210B59FB-82DF-4D24-85F3-974DD991B3AD}"/>
    </a:ext>
  </a:extLst>
</a:theme>
</file>

<file path=ppt/theme/theme7.xml><?xml version="1.0" encoding="utf-8"?>
<a:theme xmlns:a="http://schemas.openxmlformats.org/drawingml/2006/main" name="1_Closing slides">
  <a:themeElements>
    <a:clrScheme name="Personalizados 9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FFFFFF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B8581484-3ABC-4A72-B9C6-8A870392F6EC}" vid="{9FE2B207-709F-48BC-8495-7E444DD7F047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7D650ED9AD94C8178300DB352EE9D" ma:contentTypeVersion="17" ma:contentTypeDescription="Ein neues Dokument erstellen." ma:contentTypeScope="" ma:versionID="f7f15c6d0e0b17868e96abc9a11b3cf6">
  <xsd:schema xmlns:xsd="http://www.w3.org/2001/XMLSchema" xmlns:xs="http://www.w3.org/2001/XMLSchema" xmlns:p="http://schemas.microsoft.com/office/2006/metadata/properties" xmlns:ns2="59367b8e-6124-4a70-b748-dcb7924ce313" xmlns:ns3="41667e49-d54a-4250-9d84-c038c6c335bb" xmlns:ns4="64d2644c-3e8f-476f-bee1-8438476db436" targetNamespace="http://schemas.microsoft.com/office/2006/metadata/properties" ma:root="true" ma:fieldsID="3d299cf286d77820f0bc68b760f66601" ns2:_="" ns3:_="" ns4:_="">
    <xsd:import namespace="59367b8e-6124-4a70-b748-dcb7924ce313"/>
    <xsd:import namespace="41667e49-d54a-4250-9d84-c038c6c335bb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67b8e-6124-4a70-b748-dcb7924ce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67e49-d54a-4250-9d84-c038c6c33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dd44679-7ffd-4392-ab88-d5799b545f99}" ma:internalName="TaxCatchAll" ma:showField="CatchAllData" ma:web="41667e49-d54a-4250-9d84-c038c6c33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667e49-d54a-4250-9d84-c038c6c335bb">
      <UserInfo>
        <DisplayName/>
        <AccountId xsi:nil="true"/>
        <AccountType/>
      </UserInfo>
    </SharedWithUsers>
    <lcf76f155ced4ddcb4097134ff3c332f xmlns="59367b8e-6124-4a70-b748-dcb7924ce313">
      <Terms xmlns="http://schemas.microsoft.com/office/infopath/2007/PartnerControls"/>
    </lcf76f155ced4ddcb4097134ff3c332f>
    <TaxCatchAll xmlns="64d2644c-3e8f-476f-bee1-8438476db4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DD6129C-B646-4650-8982-A6EB41BB4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67b8e-6124-4a70-b748-dcb7924ce313"/>
    <ds:schemaRef ds:uri="41667e49-d54a-4250-9d84-c038c6c335bb"/>
    <ds:schemaRef ds:uri="64d2644c-3e8f-476f-bee1-8438476db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9A92A7-4789-4B64-917A-C44489DFEC16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0b8dd83-fd17-4b17-b50f-19c0932e6f4f"/>
    <ds:schemaRef ds:uri="64527607-e09f-4f34-a893-8240e04034ac"/>
    <ds:schemaRef ds:uri="41667e49-d54a-4250-9d84-c038c6c335bb"/>
    <ds:schemaRef ds:uri="59367b8e-6124-4a70-b748-dcb7924ce313"/>
    <ds:schemaRef ds:uri="64d2644c-3e8f-476f-bee1-8438476db436"/>
  </ds:schemaRefs>
</ds:datastoreItem>
</file>

<file path=customXml/itemProps3.xml><?xml version="1.0" encoding="utf-8"?>
<ds:datastoreItem xmlns:ds="http://schemas.openxmlformats.org/officeDocument/2006/customXml" ds:itemID="{FB105E2D-07A4-475A-A5B2-A086695B24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DA0324-28BE-4826-AA5A-119C6FD5919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EIT UM final 2021-2026</Template>
  <TotalTime>0</TotalTime>
  <Words>163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Titillium Lt</vt:lpstr>
      <vt:lpstr>Visual+Text slides</vt:lpstr>
      <vt:lpstr>Visual slides</vt:lpstr>
      <vt:lpstr>Closing slides</vt:lpstr>
      <vt:lpstr>Sub Topic slides</vt:lpstr>
      <vt:lpstr>1_Sub Topic slides</vt:lpstr>
      <vt:lpstr>Text blank slides</vt:lpstr>
      <vt:lpstr>1_Closing slides</vt:lpstr>
      <vt:lpstr>PowerPoint Presentation</vt:lpstr>
      <vt:lpstr>PowerPoint Presentation</vt:lpstr>
      <vt:lpstr>PowerPoint Presentation</vt:lpstr>
      <vt:lpstr>PowerPoint Presentation</vt:lpstr>
    </vt:vector>
  </TitlesOfParts>
  <Manager>martin.margreiter@eiturbanmobility.eu</Manager>
  <Company>Martin Margreiter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Casas Juan</dc:creator>
  <cp:lastModifiedBy>Maria Marrugat</cp:lastModifiedBy>
  <cp:revision>7</cp:revision>
  <dcterms:created xsi:type="dcterms:W3CDTF">2022-02-28T16:12:46Z</dcterms:created>
  <dcterms:modified xsi:type="dcterms:W3CDTF">2023-08-07T10:13:13Z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Anna Clark</vt:lpwstr>
  </property>
  <property fmtid="{D5CDD505-2E9C-101B-9397-08002B2CF9AE}" pid="3" name="SharedWithUsers">
    <vt:lpwstr/>
  </property>
  <property fmtid="{D5CDD505-2E9C-101B-9397-08002B2CF9AE}" pid="4" name="display_urn:schemas-microsoft-com:office:office#Author">
    <vt:lpwstr>Jezabel Martinez</vt:lpwstr>
  </property>
  <property fmtid="{D5CDD505-2E9C-101B-9397-08002B2CF9AE}" pid="5" name="ComplianceAssetId">
    <vt:lpwstr/>
  </property>
  <property fmtid="{D5CDD505-2E9C-101B-9397-08002B2CF9AE}" pid="6" name="ContentTypeId">
    <vt:lpwstr>0x0101008107D650ED9AD94C8178300DB352EE9D</vt:lpwstr>
  </property>
</Properties>
</file>