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Lst>
  <p:notesMasterIdLst>
    <p:notesMasterId r:id="rId15"/>
  </p:notesMasterIdLst>
  <p:sldIdLst>
    <p:sldId id="4916" r:id="rId6"/>
    <p:sldId id="4932" r:id="rId7"/>
    <p:sldId id="4931" r:id="rId8"/>
    <p:sldId id="4933" r:id="rId9"/>
    <p:sldId id="4935" r:id="rId10"/>
    <p:sldId id="4936" r:id="rId11"/>
    <p:sldId id="4938" r:id="rId12"/>
    <p:sldId id="4939" r:id="rId13"/>
    <p:sldId id="32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99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F4C17F-BD45-97AB-4CFB-591C30647AD0}" name="Edoardo ROTA" initials="ER" userId="S::edoardo.rota@eitmanufacturing.eu::0a275e52-e5cf-444f-a787-ac075c0ed7b3" providerId="AD"/>
  <p188:author id="{D48FD2AF-7A8C-A788-2940-050733F287D9}" name="Chiara GALLETTA" initials="CG" userId="S::chiara.galletta@eitmanufacturing.eu::bf3b4d06-8244-407c-a97a-e25b4590b7c0" providerId="AD"/>
  <p188:author id="{DF4F6FB8-1413-2470-D0DC-42F941B78BCC}" name="Martin RISTOV" initials="MR" userId="S::martin.ristov@eitmanufacturing.eu::fb8efa10-511e-467b-9053-19f3d70cd0ad" providerId="AD"/>
  <p188:author id="{3D2FBEC2-CFBB-B90C-D8B1-1D6E1BE70293}" name="Teresa HERNANDEZ" initials="TH" userId="S::teresa.hernandez@eitmanufacturing.eu::91c2a2c4-5f88-4d99-a876-d56ebd05fe6c" providerId="AD"/>
  <p188:author id="{9C8FB1C6-CCF2-DB52-73F0-C946E44A924C}" name="Cecile SCHOTT" initials="CS" userId="S::cecile.schott@eitmanufacturing.eu::86b5ceaa-ec8f-4d57-bb0e-97c520b88612" providerId="AD"/>
  <p188:author id="{4EC529CB-D743-2529-625A-5D821360F436}" name="Xavier BAILLARD" initials="XB" userId="S::xavier.baillard@eitmanufacturing.eu::c7d5b315-ecda-4d8c-918a-ec7579bda915" providerId="AD"/>
  <p188:author id="{83D929F9-C211-C0F5-9757-3D4D607FE2FD}" name="Amardeep BANERJEE" initials="AB" userId="S::amardeep.banerjee@eitmanufacturing.eu::2526f931-7be3-4ff4-8540-231f9e00541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iara GALLETTA" initials="CG" lastIdx="12" clrIdx="0">
    <p:extLst>
      <p:ext uri="{19B8F6BF-5375-455C-9EA6-DF929625EA0E}">
        <p15:presenceInfo xmlns:p15="http://schemas.microsoft.com/office/powerpoint/2012/main" userId="S::chiara.galletta@eitmanufacturing.eu::bf3b4d06-8244-407c-a97a-e25b4590b7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94DAF5"/>
    <a:srgbClr val="0D6B91"/>
    <a:srgbClr val="BC2D72"/>
    <a:srgbClr val="7B4494"/>
    <a:srgbClr val="983D8A"/>
    <a:srgbClr val="724697"/>
    <a:srgbClr val="A83882"/>
    <a:srgbClr val="B83077"/>
    <a:srgbClr val="CC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743E16-0809-E854-1C20-56E4D0E087B5}" v="2" dt="2023-09-14T10:31:42.381"/>
    <p1510:client id="{9B06BE24-84D6-B021-6BE9-2A61DF6BEEAF}" v="9" dt="2023-09-13T09:03:47.3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guide orient="horz" pos="2160"/>
        <p:guide pos="499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oardo ROTA" userId="0a275e52-e5cf-444f-a787-ac075c0ed7b3" providerId="ADAL" clId="{3F05CFBD-1759-41ED-8470-62FC488725A2}"/>
    <pc:docChg chg="undo custSel modSld">
      <pc:chgData name="Edoardo ROTA" userId="0a275e52-e5cf-444f-a787-ac075c0ed7b3" providerId="ADAL" clId="{3F05CFBD-1759-41ED-8470-62FC488725A2}" dt="2023-08-14T14:57:35.638" v="1971" actId="20577"/>
      <pc:docMkLst>
        <pc:docMk/>
      </pc:docMkLst>
      <pc:sldChg chg="addSp delSp modSp mod">
        <pc:chgData name="Edoardo ROTA" userId="0a275e52-e5cf-444f-a787-ac075c0ed7b3" providerId="ADAL" clId="{3F05CFBD-1759-41ED-8470-62FC488725A2}" dt="2023-08-14T14:55:29.509" v="1718" actId="1076"/>
        <pc:sldMkLst>
          <pc:docMk/>
          <pc:sldMk cId="2275235447" sldId="4931"/>
        </pc:sldMkLst>
        <pc:spChg chg="add mod">
          <ac:chgData name="Edoardo ROTA" userId="0a275e52-e5cf-444f-a787-ac075c0ed7b3" providerId="ADAL" clId="{3F05CFBD-1759-41ED-8470-62FC488725A2}" dt="2023-08-14T14:49:25.624" v="968" actId="1076"/>
          <ac:spMkLst>
            <pc:docMk/>
            <pc:sldMk cId="2275235447" sldId="4931"/>
            <ac:spMk id="4" creationId="{B897E651-3C89-9F73-7AF8-80DCB24DC08A}"/>
          </ac:spMkLst>
        </pc:spChg>
        <pc:spChg chg="del mod">
          <ac:chgData name="Edoardo ROTA" userId="0a275e52-e5cf-444f-a787-ac075c0ed7b3" providerId="ADAL" clId="{3F05CFBD-1759-41ED-8470-62FC488725A2}" dt="2023-08-14T14:41:33.591" v="142" actId="478"/>
          <ac:spMkLst>
            <pc:docMk/>
            <pc:sldMk cId="2275235447" sldId="4931"/>
            <ac:spMk id="5" creationId="{A1E7F8E4-BF92-BA0A-7E00-4BD3229AC4DB}"/>
          </ac:spMkLst>
        </pc:spChg>
        <pc:spChg chg="add mod">
          <ac:chgData name="Edoardo ROTA" userId="0a275e52-e5cf-444f-a787-ac075c0ed7b3" providerId="ADAL" clId="{3F05CFBD-1759-41ED-8470-62FC488725A2}" dt="2023-08-14T14:41:41.584" v="146" actId="207"/>
          <ac:spMkLst>
            <pc:docMk/>
            <pc:sldMk cId="2275235447" sldId="4931"/>
            <ac:spMk id="9" creationId="{9C40615B-9598-0B5B-E878-F52CAB169AF5}"/>
          </ac:spMkLst>
        </pc:spChg>
        <pc:spChg chg="add mod">
          <ac:chgData name="Edoardo ROTA" userId="0a275e52-e5cf-444f-a787-ac075c0ed7b3" providerId="ADAL" clId="{3F05CFBD-1759-41ED-8470-62FC488725A2}" dt="2023-08-14T14:55:29.509" v="1718" actId="1076"/>
          <ac:spMkLst>
            <pc:docMk/>
            <pc:sldMk cId="2275235447" sldId="4931"/>
            <ac:spMk id="10" creationId="{44050494-E51F-4854-6B32-087CC5AEF525}"/>
          </ac:spMkLst>
        </pc:spChg>
        <pc:spChg chg="mod">
          <ac:chgData name="Edoardo ROTA" userId="0a275e52-e5cf-444f-a787-ac075c0ed7b3" providerId="ADAL" clId="{3F05CFBD-1759-41ED-8470-62FC488725A2}" dt="2023-08-14T14:38:40.956" v="6" actId="20577"/>
          <ac:spMkLst>
            <pc:docMk/>
            <pc:sldMk cId="2275235447" sldId="4931"/>
            <ac:spMk id="19" creationId="{8E83D9E6-9472-4FA0-9F9A-075F1761CD22}"/>
          </ac:spMkLst>
        </pc:spChg>
        <pc:graphicFrameChg chg="add mod modGraphic">
          <ac:chgData name="Edoardo ROTA" userId="0a275e52-e5cf-444f-a787-ac075c0ed7b3" providerId="ADAL" clId="{3F05CFBD-1759-41ED-8470-62FC488725A2}" dt="2023-08-14T14:44:46.927" v="295" actId="114"/>
          <ac:graphicFrameMkLst>
            <pc:docMk/>
            <pc:sldMk cId="2275235447" sldId="4931"/>
            <ac:graphicFrameMk id="11" creationId="{CE0C09B4-E0D5-5C25-0065-4A73ED15B91C}"/>
          </ac:graphicFrameMkLst>
        </pc:graphicFrameChg>
        <pc:cxnChg chg="add">
          <ac:chgData name="Edoardo ROTA" userId="0a275e52-e5cf-444f-a787-ac075c0ed7b3" providerId="ADAL" clId="{3F05CFBD-1759-41ED-8470-62FC488725A2}" dt="2023-08-14T14:40:30.554" v="127" actId="11529"/>
          <ac:cxnSpMkLst>
            <pc:docMk/>
            <pc:sldMk cId="2275235447" sldId="4931"/>
            <ac:cxnSpMk id="7" creationId="{09EE7F59-953D-93D5-8C09-DA289AA2A0F5}"/>
          </ac:cxnSpMkLst>
        </pc:cxnChg>
      </pc:sldChg>
      <pc:sldChg chg="modSp mod">
        <pc:chgData name="Edoardo ROTA" userId="0a275e52-e5cf-444f-a787-ac075c0ed7b3" providerId="ADAL" clId="{3F05CFBD-1759-41ED-8470-62FC488725A2}" dt="2023-08-14T14:57:35.638" v="1971" actId="20577"/>
        <pc:sldMkLst>
          <pc:docMk/>
          <pc:sldMk cId="1841686923" sldId="4932"/>
        </pc:sldMkLst>
        <pc:spChg chg="mod">
          <ac:chgData name="Edoardo ROTA" userId="0a275e52-e5cf-444f-a787-ac075c0ed7b3" providerId="ADAL" clId="{3F05CFBD-1759-41ED-8470-62FC488725A2}" dt="2023-08-14T14:57:35.638" v="1971" actId="20577"/>
          <ac:spMkLst>
            <pc:docMk/>
            <pc:sldMk cId="1841686923" sldId="4932"/>
            <ac:spMk id="85" creationId="{ED85DF33-971E-14C8-BEBF-4FE4A4F16BD9}"/>
          </ac:spMkLst>
        </pc:spChg>
      </pc:sldChg>
      <pc:sldChg chg="addSp delSp modSp mod">
        <pc:chgData name="Edoardo ROTA" userId="0a275e52-e5cf-444f-a787-ac075c0ed7b3" providerId="ADAL" clId="{3F05CFBD-1759-41ED-8470-62FC488725A2}" dt="2023-08-14T14:49:07.308" v="966" actId="478"/>
        <pc:sldMkLst>
          <pc:docMk/>
          <pc:sldMk cId="2882940559" sldId="4933"/>
        </pc:sldMkLst>
        <pc:spChg chg="add del mod">
          <ac:chgData name="Edoardo ROTA" userId="0a275e52-e5cf-444f-a787-ac075c0ed7b3" providerId="ADAL" clId="{3F05CFBD-1759-41ED-8470-62FC488725A2}" dt="2023-08-14T14:46:51.411" v="557" actId="478"/>
          <ac:spMkLst>
            <pc:docMk/>
            <pc:sldMk cId="2882940559" sldId="4933"/>
            <ac:spMk id="2" creationId="{AC0B0548-BA1F-B1CC-D248-25350E66D3DB}"/>
          </ac:spMkLst>
        </pc:spChg>
        <pc:spChg chg="add mod">
          <ac:chgData name="Edoardo ROTA" userId="0a275e52-e5cf-444f-a787-ac075c0ed7b3" providerId="ADAL" clId="{3F05CFBD-1759-41ED-8470-62FC488725A2}" dt="2023-08-14T14:49:01.392" v="965" actId="14100"/>
          <ac:spMkLst>
            <pc:docMk/>
            <pc:sldMk cId="2882940559" sldId="4933"/>
            <ac:spMk id="4" creationId="{90FD34D8-C140-CCAF-54AD-DD2F3CBA846A}"/>
          </ac:spMkLst>
        </pc:spChg>
        <pc:spChg chg="del mod">
          <ac:chgData name="Edoardo ROTA" userId="0a275e52-e5cf-444f-a787-ac075c0ed7b3" providerId="ADAL" clId="{3F05CFBD-1759-41ED-8470-62FC488725A2}" dt="2023-08-14T14:49:07.308" v="966" actId="478"/>
          <ac:spMkLst>
            <pc:docMk/>
            <pc:sldMk cId="2882940559" sldId="4933"/>
            <ac:spMk id="5" creationId="{A1E7F8E4-BF92-BA0A-7E00-4BD3229AC4DB}"/>
          </ac:spMkLst>
        </pc:spChg>
      </pc:sldChg>
      <pc:sldChg chg="addSp delSp modSp mod">
        <pc:chgData name="Edoardo ROTA" userId="0a275e52-e5cf-444f-a787-ac075c0ed7b3" providerId="ADAL" clId="{3F05CFBD-1759-41ED-8470-62FC488725A2}" dt="2023-08-14T14:53:35.607" v="1458" actId="20577"/>
        <pc:sldMkLst>
          <pc:docMk/>
          <pc:sldMk cId="3435841659" sldId="4935"/>
        </pc:sldMkLst>
        <pc:spChg chg="add mod">
          <ac:chgData name="Edoardo ROTA" userId="0a275e52-e5cf-444f-a787-ac075c0ed7b3" providerId="ADAL" clId="{3F05CFBD-1759-41ED-8470-62FC488725A2}" dt="2023-08-14T14:49:55.154" v="998" actId="313"/>
          <ac:spMkLst>
            <pc:docMk/>
            <pc:sldMk cId="3435841659" sldId="4935"/>
            <ac:spMk id="2" creationId="{C0B9BA6E-79DA-2A2C-4ED5-9AB786AF8522}"/>
          </ac:spMkLst>
        </pc:spChg>
        <pc:spChg chg="add mod">
          <ac:chgData name="Edoardo ROTA" userId="0a275e52-e5cf-444f-a787-ac075c0ed7b3" providerId="ADAL" clId="{3F05CFBD-1759-41ED-8470-62FC488725A2}" dt="2023-08-14T14:53:35.607" v="1458" actId="20577"/>
          <ac:spMkLst>
            <pc:docMk/>
            <pc:sldMk cId="3435841659" sldId="4935"/>
            <ac:spMk id="4" creationId="{68895CD5-D1B7-1CD6-75BD-EF88637F0F17}"/>
          </ac:spMkLst>
        </pc:spChg>
        <pc:spChg chg="del mod">
          <ac:chgData name="Edoardo ROTA" userId="0a275e52-e5cf-444f-a787-ac075c0ed7b3" providerId="ADAL" clId="{3F05CFBD-1759-41ED-8470-62FC488725A2}" dt="2023-08-14T14:53:05.010" v="1411" actId="478"/>
          <ac:spMkLst>
            <pc:docMk/>
            <pc:sldMk cId="3435841659" sldId="4935"/>
            <ac:spMk id="5" creationId="{A1E7F8E4-BF92-BA0A-7E00-4BD3229AC4DB}"/>
          </ac:spMkLst>
        </pc:spChg>
      </pc:sldChg>
      <pc:sldChg chg="addSp delSp modSp mod">
        <pc:chgData name="Edoardo ROTA" userId="0a275e52-e5cf-444f-a787-ac075c0ed7b3" providerId="ADAL" clId="{3F05CFBD-1759-41ED-8470-62FC488725A2}" dt="2023-08-14T14:56:43.484" v="1918" actId="478"/>
        <pc:sldMkLst>
          <pc:docMk/>
          <pc:sldMk cId="1025488555" sldId="4936"/>
        </pc:sldMkLst>
        <pc:spChg chg="add mod">
          <ac:chgData name="Edoardo ROTA" userId="0a275e52-e5cf-444f-a787-ac075c0ed7b3" providerId="ADAL" clId="{3F05CFBD-1759-41ED-8470-62FC488725A2}" dt="2023-08-14T14:55:36.675" v="1720" actId="122"/>
          <ac:spMkLst>
            <pc:docMk/>
            <pc:sldMk cId="1025488555" sldId="4936"/>
            <ac:spMk id="2" creationId="{EBD380D5-C90D-CFF1-3613-808F111EC3F0}"/>
          </ac:spMkLst>
        </pc:spChg>
        <pc:spChg chg="del mod">
          <ac:chgData name="Edoardo ROTA" userId="0a275e52-e5cf-444f-a787-ac075c0ed7b3" providerId="ADAL" clId="{3F05CFBD-1759-41ED-8470-62FC488725A2}" dt="2023-08-14T14:56:43.484" v="1918" actId="478"/>
          <ac:spMkLst>
            <pc:docMk/>
            <pc:sldMk cId="1025488555" sldId="4936"/>
            <ac:spMk id="5" creationId="{A1E7F8E4-BF92-BA0A-7E00-4BD3229AC4DB}"/>
          </ac:spMkLst>
        </pc:spChg>
        <pc:spChg chg="add mod">
          <ac:chgData name="Edoardo ROTA" userId="0a275e52-e5cf-444f-a787-ac075c0ed7b3" providerId="ADAL" clId="{3F05CFBD-1759-41ED-8470-62FC488725A2}" dt="2023-08-14T14:55:57.310" v="1760" actId="1076"/>
          <ac:spMkLst>
            <pc:docMk/>
            <pc:sldMk cId="1025488555" sldId="4936"/>
            <ac:spMk id="6" creationId="{485C0DB9-7E81-5EEF-1CBC-7B97CADDA25E}"/>
          </ac:spMkLst>
        </pc:spChg>
        <pc:spChg chg="add mod">
          <ac:chgData name="Edoardo ROTA" userId="0a275e52-e5cf-444f-a787-ac075c0ed7b3" providerId="ADAL" clId="{3F05CFBD-1759-41ED-8470-62FC488725A2}" dt="2023-08-14T14:55:40.179" v="1721" actId="122"/>
          <ac:spMkLst>
            <pc:docMk/>
            <pc:sldMk cId="1025488555" sldId="4936"/>
            <ac:spMk id="7" creationId="{8A0F632F-5F18-BB00-A2A8-16A811DAF716}"/>
          </ac:spMkLst>
        </pc:spChg>
        <pc:spChg chg="add mod">
          <ac:chgData name="Edoardo ROTA" userId="0a275e52-e5cf-444f-a787-ac075c0ed7b3" providerId="ADAL" clId="{3F05CFBD-1759-41ED-8470-62FC488725A2}" dt="2023-08-14T14:56:40.060" v="1917" actId="20577"/>
          <ac:spMkLst>
            <pc:docMk/>
            <pc:sldMk cId="1025488555" sldId="4936"/>
            <ac:spMk id="9" creationId="{E632AE45-5AF9-1BD4-157D-A97F62030C05}"/>
          </ac:spMkLst>
        </pc:spChg>
        <pc:spChg chg="mod">
          <ac:chgData name="Edoardo ROTA" userId="0a275e52-e5cf-444f-a787-ac075c0ed7b3" providerId="ADAL" clId="{3F05CFBD-1759-41ED-8470-62FC488725A2}" dt="2023-08-14T14:54:03.614" v="1488" actId="20577"/>
          <ac:spMkLst>
            <pc:docMk/>
            <pc:sldMk cId="1025488555" sldId="4936"/>
            <ac:spMk id="19" creationId="{8E83D9E6-9472-4FA0-9F9A-075F1761CD22}"/>
          </ac:spMkLst>
        </pc:spChg>
        <pc:graphicFrameChg chg="add del mod">
          <ac:chgData name="Edoardo ROTA" userId="0a275e52-e5cf-444f-a787-ac075c0ed7b3" providerId="ADAL" clId="{3F05CFBD-1759-41ED-8470-62FC488725A2}" dt="2023-08-14T14:55:43.818" v="1722" actId="478"/>
          <ac:graphicFrameMkLst>
            <pc:docMk/>
            <pc:sldMk cId="1025488555" sldId="4936"/>
            <ac:graphicFrameMk id="8" creationId="{BE3F45AC-CDA1-F9B5-EB56-386D19B57742}"/>
          </ac:graphicFrameMkLst>
        </pc:graphicFrameChg>
        <pc:cxnChg chg="add mod">
          <ac:chgData name="Edoardo ROTA" userId="0a275e52-e5cf-444f-a787-ac075c0ed7b3" providerId="ADAL" clId="{3F05CFBD-1759-41ED-8470-62FC488725A2}" dt="2023-08-14T14:54:18.421" v="1489"/>
          <ac:cxnSpMkLst>
            <pc:docMk/>
            <pc:sldMk cId="1025488555" sldId="4936"/>
            <ac:cxnSpMk id="4" creationId="{19B577E4-AD29-56AC-A1DC-5F4F9D808167}"/>
          </ac:cxnSpMkLst>
        </pc:cxnChg>
      </pc:sldChg>
      <pc:sldChg chg="addSp delSp modSp mod">
        <pc:chgData name="Edoardo ROTA" userId="0a275e52-e5cf-444f-a787-ac075c0ed7b3" providerId="ADAL" clId="{3F05CFBD-1759-41ED-8470-62FC488725A2}" dt="2023-08-14T14:57:18.576" v="1927" actId="478"/>
        <pc:sldMkLst>
          <pc:docMk/>
          <pc:sldMk cId="3028989071" sldId="4938"/>
        </pc:sldMkLst>
        <pc:spChg chg="add mod">
          <ac:chgData name="Edoardo ROTA" userId="0a275e52-e5cf-444f-a787-ac075c0ed7b3" providerId="ADAL" clId="{3F05CFBD-1759-41ED-8470-62FC488725A2}" dt="2023-08-14T14:57:17.216" v="1926" actId="14100"/>
          <ac:spMkLst>
            <pc:docMk/>
            <pc:sldMk cId="3028989071" sldId="4938"/>
            <ac:spMk id="2" creationId="{02DCE541-690B-BC6E-EAE2-60108028FDEF}"/>
          </ac:spMkLst>
        </pc:spChg>
        <pc:spChg chg="del mod">
          <ac:chgData name="Edoardo ROTA" userId="0a275e52-e5cf-444f-a787-ac075c0ed7b3" providerId="ADAL" clId="{3F05CFBD-1759-41ED-8470-62FC488725A2}" dt="2023-08-14T14:57:18.576" v="1927" actId="478"/>
          <ac:spMkLst>
            <pc:docMk/>
            <pc:sldMk cId="3028989071" sldId="4938"/>
            <ac:spMk id="5" creationId="{A1E7F8E4-BF92-BA0A-7E00-4BD3229AC4DB}"/>
          </ac:spMkLst>
        </pc:spChg>
      </pc:sldChg>
    </pc:docChg>
  </pc:docChgLst>
  <pc:docChgLst>
    <pc:chgData name="Edoardo ROTA" userId="S::edoardo.rota@eitmanufacturing.eu::0a275e52-e5cf-444f-a787-ac075c0ed7b3" providerId="AD" clId="Web-{9B06BE24-84D6-B021-6BE9-2A61DF6BEEAF}"/>
    <pc:docChg chg="modSld">
      <pc:chgData name="Edoardo ROTA" userId="S::edoardo.rota@eitmanufacturing.eu::0a275e52-e5cf-444f-a787-ac075c0ed7b3" providerId="AD" clId="Web-{9B06BE24-84D6-B021-6BE9-2A61DF6BEEAF}" dt="2023-09-13T09:03:45.931" v="4" actId="20577"/>
      <pc:docMkLst>
        <pc:docMk/>
      </pc:docMkLst>
      <pc:sldChg chg="delCm">
        <pc:chgData name="Edoardo ROTA" userId="S::edoardo.rota@eitmanufacturing.eu::0a275e52-e5cf-444f-a787-ac075c0ed7b3" providerId="AD" clId="Web-{9B06BE24-84D6-B021-6BE9-2A61DF6BEEAF}" dt="2023-09-13T09:03:17.400" v="0"/>
        <pc:sldMkLst>
          <pc:docMk/>
          <pc:sldMk cId="1841686923" sldId="4932"/>
        </pc:sldMkLst>
        <pc:extLst>
          <p:ext xmlns:p="http://schemas.openxmlformats.org/presentationml/2006/main" uri="{D6D511B9-2390-475A-947B-AFAB55BFBCF1}">
            <pc226:cmChg xmlns:pc226="http://schemas.microsoft.com/office/powerpoint/2022/06/main/command" chg="del">
              <pc226:chgData name="Edoardo ROTA" userId="S::edoardo.rota@eitmanufacturing.eu::0a275e52-e5cf-444f-a787-ac075c0ed7b3" providerId="AD" clId="Web-{9B06BE24-84D6-B021-6BE9-2A61DF6BEEAF}" dt="2023-09-13T09:03:17.400" v="0"/>
              <pc2:cmMkLst xmlns:pc2="http://schemas.microsoft.com/office/powerpoint/2019/9/main/command">
                <pc:docMk/>
                <pc:sldMk cId="1841686923" sldId="4932"/>
                <pc2:cmMk id="{51DCC147-7B8A-4B7C-BA00-B7797B9748FD}"/>
              </pc2:cmMkLst>
            </pc226:cmChg>
          </p:ext>
        </pc:extLst>
      </pc:sldChg>
      <pc:sldChg chg="delCm">
        <pc:chgData name="Edoardo ROTA" userId="S::edoardo.rota@eitmanufacturing.eu::0a275e52-e5cf-444f-a787-ac075c0ed7b3" providerId="AD" clId="Web-{9B06BE24-84D6-B021-6BE9-2A61DF6BEEAF}" dt="2023-09-13T09:03:26.416" v="1"/>
        <pc:sldMkLst>
          <pc:docMk/>
          <pc:sldMk cId="3028989071" sldId="4938"/>
        </pc:sldMkLst>
        <pc:extLst>
          <p:ext xmlns:p="http://schemas.openxmlformats.org/presentationml/2006/main" uri="{D6D511B9-2390-475A-947B-AFAB55BFBCF1}">
            <pc226:cmChg xmlns:pc226="http://schemas.microsoft.com/office/powerpoint/2022/06/main/command" chg="del">
              <pc226:chgData name="Edoardo ROTA" userId="S::edoardo.rota@eitmanufacturing.eu::0a275e52-e5cf-444f-a787-ac075c0ed7b3" providerId="AD" clId="Web-{9B06BE24-84D6-B021-6BE9-2A61DF6BEEAF}" dt="2023-09-13T09:03:26.416" v="1"/>
              <pc2:cmMkLst xmlns:pc2="http://schemas.microsoft.com/office/powerpoint/2019/9/main/command">
                <pc:docMk/>
                <pc:sldMk cId="3028989071" sldId="4938"/>
                <pc2:cmMk id="{34278837-379C-4C83-8F90-C5F80EBD8B6C}"/>
              </pc2:cmMkLst>
            </pc226:cmChg>
          </p:ext>
        </pc:extLst>
      </pc:sldChg>
      <pc:sldChg chg="modSp">
        <pc:chgData name="Edoardo ROTA" userId="S::edoardo.rota@eitmanufacturing.eu::0a275e52-e5cf-444f-a787-ac075c0ed7b3" providerId="AD" clId="Web-{9B06BE24-84D6-B021-6BE9-2A61DF6BEEAF}" dt="2023-09-13T09:03:45.931" v="4" actId="20577"/>
        <pc:sldMkLst>
          <pc:docMk/>
          <pc:sldMk cId="3368014939" sldId="4939"/>
        </pc:sldMkLst>
        <pc:spChg chg="mod">
          <ac:chgData name="Edoardo ROTA" userId="S::edoardo.rota@eitmanufacturing.eu::0a275e52-e5cf-444f-a787-ac075c0ed7b3" providerId="AD" clId="Web-{9B06BE24-84D6-B021-6BE9-2A61DF6BEEAF}" dt="2023-09-13T09:03:45.931" v="4" actId="20577"/>
          <ac:spMkLst>
            <pc:docMk/>
            <pc:sldMk cId="3368014939" sldId="4939"/>
            <ac:spMk id="2" creationId="{02DCE541-690B-BC6E-EAE2-60108028FDEF}"/>
          </ac:spMkLst>
        </pc:spChg>
      </pc:sldChg>
    </pc:docChg>
  </pc:docChgLst>
  <pc:docChgLst>
    <pc:chgData name="Edoardo ROTA" userId="0a275e52-e5cf-444f-a787-ac075c0ed7b3" providerId="ADAL" clId="{4A8C595E-42C9-4007-98AF-4C4513348A2A}"/>
    <pc:docChg chg="custSel modSld">
      <pc:chgData name="Edoardo ROTA" userId="0a275e52-e5cf-444f-a787-ac075c0ed7b3" providerId="ADAL" clId="{4A8C595E-42C9-4007-98AF-4C4513348A2A}" dt="2023-09-04T14:30:56.588" v="1132" actId="20577"/>
      <pc:docMkLst>
        <pc:docMk/>
      </pc:docMkLst>
      <pc:sldChg chg="modSp mod modCm">
        <pc:chgData name="Edoardo ROTA" userId="0a275e52-e5cf-444f-a787-ac075c0ed7b3" providerId="ADAL" clId="{4A8C595E-42C9-4007-98AF-4C4513348A2A}" dt="2023-09-04T11:15:04.425" v="530"/>
        <pc:sldMkLst>
          <pc:docMk/>
          <pc:sldMk cId="2275235447" sldId="4931"/>
        </pc:sldMkLst>
        <pc:graphicFrameChg chg="modGraphic">
          <ac:chgData name="Edoardo ROTA" userId="0a275e52-e5cf-444f-a787-ac075c0ed7b3" providerId="ADAL" clId="{4A8C595E-42C9-4007-98AF-4C4513348A2A}" dt="2023-09-04T11:14:58.388" v="528" actId="20577"/>
          <ac:graphicFrameMkLst>
            <pc:docMk/>
            <pc:sldMk cId="2275235447" sldId="4931"/>
            <ac:graphicFrameMk id="11" creationId="{CE0C09B4-E0D5-5C25-0065-4A73ED15B91C}"/>
          </ac:graphicFrameMkLst>
        </pc:graphicFrameChg>
        <pc:extLst>
          <p:ext xmlns:p="http://schemas.openxmlformats.org/presentationml/2006/main" uri="{D6D511B9-2390-475A-947B-AFAB55BFBCF1}">
            <pc226:cmChg xmlns:pc226="http://schemas.microsoft.com/office/powerpoint/2022/06/main/command" chg="mod modRxn">
              <pc226:chgData name="Edoardo ROTA" userId="0a275e52-e5cf-444f-a787-ac075c0ed7b3" providerId="ADAL" clId="{4A8C595E-42C9-4007-98AF-4C4513348A2A}" dt="2023-09-04T11:15:04.425" v="530"/>
              <pc2:cmMkLst xmlns:pc2="http://schemas.microsoft.com/office/powerpoint/2019/9/main/command">
                <pc:docMk/>
                <pc:sldMk cId="2275235447" sldId="4931"/>
                <pc2:cmMk id="{3A0E5893-C39A-4859-8EA5-D87F3D893E4E}"/>
              </pc2:cmMkLst>
            </pc226:cmChg>
          </p:ext>
        </pc:extLst>
      </pc:sldChg>
      <pc:sldChg chg="modSp mod modCm">
        <pc:chgData name="Edoardo ROTA" userId="0a275e52-e5cf-444f-a787-ac075c0ed7b3" providerId="ADAL" clId="{4A8C595E-42C9-4007-98AF-4C4513348A2A}" dt="2023-09-04T11:12:59.426" v="472"/>
        <pc:sldMkLst>
          <pc:docMk/>
          <pc:sldMk cId="1841686923" sldId="4932"/>
        </pc:sldMkLst>
        <pc:spChg chg="mod">
          <ac:chgData name="Edoardo ROTA" userId="0a275e52-e5cf-444f-a787-ac075c0ed7b3" providerId="ADAL" clId="{4A8C595E-42C9-4007-98AF-4C4513348A2A}" dt="2023-09-04T11:12:43.098" v="471" actId="20577"/>
          <ac:spMkLst>
            <pc:docMk/>
            <pc:sldMk cId="1841686923" sldId="4932"/>
            <ac:spMk id="85" creationId="{ED85DF33-971E-14C8-BEBF-4FE4A4F16BD9}"/>
          </ac:spMkLst>
        </pc:spChg>
        <pc:extLst>
          <p:ext xmlns:p="http://schemas.openxmlformats.org/presentationml/2006/main" uri="{D6D511B9-2390-475A-947B-AFAB55BFBCF1}">
            <pc226:cmChg xmlns:pc226="http://schemas.microsoft.com/office/powerpoint/2022/06/main/command" chg="mod">
              <pc226:chgData name="Edoardo ROTA" userId="0a275e52-e5cf-444f-a787-ac075c0ed7b3" providerId="ADAL" clId="{4A8C595E-42C9-4007-98AF-4C4513348A2A}" dt="2023-09-04T11:12:59.426" v="472"/>
              <pc2:cmMkLst xmlns:pc2="http://schemas.microsoft.com/office/powerpoint/2019/9/main/command">
                <pc:docMk/>
                <pc:sldMk cId="1841686923" sldId="4932"/>
                <pc2:cmMk id="{51DCC147-7B8A-4B7C-BA00-B7797B9748FD}"/>
              </pc2:cmMkLst>
              <pc226:cmRplyChg chg="add">
                <pc226:chgData name="Edoardo ROTA" userId="0a275e52-e5cf-444f-a787-ac075c0ed7b3" providerId="ADAL" clId="{4A8C595E-42C9-4007-98AF-4C4513348A2A}" dt="2023-09-04T11:12:59.426" v="472"/>
                <pc2:cmRplyMkLst xmlns:pc2="http://schemas.microsoft.com/office/powerpoint/2019/9/main/command">
                  <pc:docMk/>
                  <pc:sldMk cId="1841686923" sldId="4932"/>
                  <pc2:cmMk id="{51DCC147-7B8A-4B7C-BA00-B7797B9748FD}"/>
                  <pc2:cmRplyMk id="{76AEFCB7-E55E-4ADD-AC43-8959499BE5CE}"/>
                </pc2:cmRplyMkLst>
              </pc226:cmRplyChg>
            </pc226:cmChg>
          </p:ext>
        </pc:extLst>
      </pc:sldChg>
      <pc:sldChg chg="modSp mod">
        <pc:chgData name="Edoardo ROTA" userId="0a275e52-e5cf-444f-a787-ac075c0ed7b3" providerId="ADAL" clId="{4A8C595E-42C9-4007-98AF-4C4513348A2A}" dt="2023-09-04T11:17:46.803" v="562" actId="20577"/>
        <pc:sldMkLst>
          <pc:docMk/>
          <pc:sldMk cId="1025488555" sldId="4936"/>
        </pc:sldMkLst>
        <pc:spChg chg="mod">
          <ac:chgData name="Edoardo ROTA" userId="0a275e52-e5cf-444f-a787-ac075c0ed7b3" providerId="ADAL" clId="{4A8C595E-42C9-4007-98AF-4C4513348A2A}" dt="2023-09-04T11:17:46.803" v="562" actId="20577"/>
          <ac:spMkLst>
            <pc:docMk/>
            <pc:sldMk cId="1025488555" sldId="4936"/>
            <ac:spMk id="9" creationId="{E632AE45-5AF9-1BD4-157D-A97F62030C05}"/>
          </ac:spMkLst>
        </pc:spChg>
      </pc:sldChg>
      <pc:sldChg chg="modSp mod">
        <pc:chgData name="Edoardo ROTA" userId="0a275e52-e5cf-444f-a787-ac075c0ed7b3" providerId="ADAL" clId="{4A8C595E-42C9-4007-98AF-4C4513348A2A}" dt="2023-09-04T14:30:56.588" v="1132" actId="20577"/>
        <pc:sldMkLst>
          <pc:docMk/>
          <pc:sldMk cId="3368014939" sldId="4939"/>
        </pc:sldMkLst>
        <pc:spChg chg="mod">
          <ac:chgData name="Edoardo ROTA" userId="0a275e52-e5cf-444f-a787-ac075c0ed7b3" providerId="ADAL" clId="{4A8C595E-42C9-4007-98AF-4C4513348A2A}" dt="2023-09-04T14:30:56.588" v="1132" actId="20577"/>
          <ac:spMkLst>
            <pc:docMk/>
            <pc:sldMk cId="3368014939" sldId="4939"/>
            <ac:spMk id="2" creationId="{02DCE541-690B-BC6E-EAE2-60108028FDEF}"/>
          </ac:spMkLst>
        </pc:spChg>
        <pc:spChg chg="mod">
          <ac:chgData name="Edoardo ROTA" userId="0a275e52-e5cf-444f-a787-ac075c0ed7b3" providerId="ADAL" clId="{4A8C595E-42C9-4007-98AF-4C4513348A2A}" dt="2023-09-04T14:27:18.486" v="583" actId="20577"/>
          <ac:spMkLst>
            <pc:docMk/>
            <pc:sldMk cId="3368014939" sldId="4939"/>
            <ac:spMk id="19" creationId="{8E83D9E6-9472-4FA0-9F9A-075F1761CD22}"/>
          </ac:spMkLst>
        </pc:spChg>
      </pc:sldChg>
    </pc:docChg>
  </pc:docChgLst>
  <pc:docChgLst>
    <pc:chgData name="Xavier BAILLARD" userId="S::xavier.baillard@eitmanufacturing.eu::c7d5b315-ecda-4d8c-918a-ec7579bda915" providerId="AD" clId="Web-{E08CE53A-AE9D-3DA5-0000-7BF48007C7BD}"/>
    <pc:docChg chg="mod">
      <pc:chgData name="Xavier BAILLARD" userId="S::xavier.baillard@eitmanufacturing.eu::c7d5b315-ecda-4d8c-918a-ec7579bda915" providerId="AD" clId="Web-{E08CE53A-AE9D-3DA5-0000-7BF48007C7BD}" dt="2023-08-22T14:16:00.136" v="3"/>
      <pc:docMkLst>
        <pc:docMk/>
      </pc:docMkLst>
      <pc:sldChg chg="addCm">
        <pc:chgData name="Xavier BAILLARD" userId="S::xavier.baillard@eitmanufacturing.eu::c7d5b315-ecda-4d8c-918a-ec7579bda915" providerId="AD" clId="Web-{E08CE53A-AE9D-3DA5-0000-7BF48007C7BD}" dt="2023-08-22T14:01:10.783" v="1"/>
        <pc:sldMkLst>
          <pc:docMk/>
          <pc:sldMk cId="2275235447" sldId="4931"/>
        </pc:sldMkLst>
        <pc:extLst>
          <p:ext xmlns:p="http://schemas.openxmlformats.org/presentationml/2006/main" uri="{D6D511B9-2390-475A-947B-AFAB55BFBCF1}">
            <pc226:cmChg xmlns:pc226="http://schemas.microsoft.com/office/powerpoint/2022/06/main/command" chg="add">
              <pc226:chgData name="Xavier BAILLARD" userId="S::xavier.baillard@eitmanufacturing.eu::c7d5b315-ecda-4d8c-918a-ec7579bda915" providerId="AD" clId="Web-{E08CE53A-AE9D-3DA5-0000-7BF48007C7BD}" dt="2023-08-22T14:01:10.783" v="1"/>
              <pc2:cmMkLst xmlns:pc2="http://schemas.microsoft.com/office/powerpoint/2019/9/main/command">
                <pc:docMk/>
                <pc:sldMk cId="2275235447" sldId="4931"/>
                <pc2:cmMk id="{3A0E5893-C39A-4859-8EA5-D87F3D893E4E}"/>
              </pc2:cmMkLst>
            </pc226:cmChg>
          </p:ext>
        </pc:extLst>
      </pc:sldChg>
      <pc:sldChg chg="addCm">
        <pc:chgData name="Xavier BAILLARD" userId="S::xavier.baillard@eitmanufacturing.eu::c7d5b315-ecda-4d8c-918a-ec7579bda915" providerId="AD" clId="Web-{E08CE53A-AE9D-3DA5-0000-7BF48007C7BD}" dt="2023-08-22T14:16:00.136" v="3"/>
        <pc:sldMkLst>
          <pc:docMk/>
          <pc:sldMk cId="1841686923" sldId="4932"/>
        </pc:sldMkLst>
        <pc:extLst>
          <p:ext xmlns:p="http://schemas.openxmlformats.org/presentationml/2006/main" uri="{D6D511B9-2390-475A-947B-AFAB55BFBCF1}">
            <pc226:cmChg xmlns:pc226="http://schemas.microsoft.com/office/powerpoint/2022/06/main/command" chg="add">
              <pc226:chgData name="Xavier BAILLARD" userId="S::xavier.baillard@eitmanufacturing.eu::c7d5b315-ecda-4d8c-918a-ec7579bda915" providerId="AD" clId="Web-{E08CE53A-AE9D-3DA5-0000-7BF48007C7BD}" dt="2023-08-22T14:16:00.136" v="3"/>
              <pc2:cmMkLst xmlns:pc2="http://schemas.microsoft.com/office/powerpoint/2019/9/main/command">
                <pc:docMk/>
                <pc:sldMk cId="1841686923" sldId="4932"/>
                <pc2:cmMk id="{51DCC147-7B8A-4B7C-BA00-B7797B9748FD}"/>
              </pc2:cmMkLst>
            </pc226:cmChg>
          </p:ext>
        </pc:extLst>
      </pc:sldChg>
      <pc:sldChg chg="addCm">
        <pc:chgData name="Xavier BAILLARD" userId="S::xavier.baillard@eitmanufacturing.eu::c7d5b315-ecda-4d8c-918a-ec7579bda915" providerId="AD" clId="Web-{E08CE53A-AE9D-3DA5-0000-7BF48007C7BD}" dt="2023-08-22T14:14:56.056" v="2"/>
        <pc:sldMkLst>
          <pc:docMk/>
          <pc:sldMk cId="3028989071" sldId="4938"/>
        </pc:sldMkLst>
        <pc:extLst>
          <p:ext xmlns:p="http://schemas.openxmlformats.org/presentationml/2006/main" uri="{D6D511B9-2390-475A-947B-AFAB55BFBCF1}">
            <pc226:cmChg xmlns:pc226="http://schemas.microsoft.com/office/powerpoint/2022/06/main/command" chg="add">
              <pc226:chgData name="Xavier BAILLARD" userId="S::xavier.baillard@eitmanufacturing.eu::c7d5b315-ecda-4d8c-918a-ec7579bda915" providerId="AD" clId="Web-{E08CE53A-AE9D-3DA5-0000-7BF48007C7BD}" dt="2023-08-22T14:14:56.056" v="2"/>
              <pc2:cmMkLst xmlns:pc2="http://schemas.microsoft.com/office/powerpoint/2019/9/main/command">
                <pc:docMk/>
                <pc:sldMk cId="3028989071" sldId="4938"/>
                <pc2:cmMk id="{34278837-379C-4C83-8F90-C5F80EBD8B6C}"/>
              </pc2:cmMkLst>
            </pc226:cmChg>
          </p:ext>
        </pc:extLst>
      </pc:sldChg>
    </pc:docChg>
  </pc:docChgLst>
  <pc:docChgLst>
    <pc:chgData name="Martin RISTOV" userId="fb8efa10-511e-467b-9053-19f3d70cd0ad" providerId="ADAL" clId="{A35B7214-6C33-4BDA-A49D-3D56154BEBF2}"/>
    <pc:docChg chg="">
      <pc:chgData name="Martin RISTOV" userId="fb8efa10-511e-467b-9053-19f3d70cd0ad" providerId="ADAL" clId="{A35B7214-6C33-4BDA-A49D-3D56154BEBF2}" dt="2023-09-13T15:29:34.344" v="0"/>
      <pc:docMkLst>
        <pc:docMk/>
      </pc:docMkLst>
      <pc:sldChg chg="delCm">
        <pc:chgData name="Martin RISTOV" userId="fb8efa10-511e-467b-9053-19f3d70cd0ad" providerId="ADAL" clId="{A35B7214-6C33-4BDA-A49D-3D56154BEBF2}" dt="2023-09-13T15:29:34.344" v="0"/>
        <pc:sldMkLst>
          <pc:docMk/>
          <pc:sldMk cId="2275235447" sldId="4931"/>
        </pc:sldMkLst>
        <pc:extLst>
          <p:ext xmlns:p="http://schemas.openxmlformats.org/presentationml/2006/main" uri="{D6D511B9-2390-475A-947B-AFAB55BFBCF1}">
            <pc226:cmChg xmlns:pc226="http://schemas.microsoft.com/office/powerpoint/2022/06/main/command" chg="del">
              <pc226:chgData name="Martin RISTOV" userId="fb8efa10-511e-467b-9053-19f3d70cd0ad" providerId="ADAL" clId="{A35B7214-6C33-4BDA-A49D-3D56154BEBF2}" dt="2023-09-13T15:29:34.344" v="0"/>
              <pc2:cmMkLst xmlns:pc2="http://schemas.microsoft.com/office/powerpoint/2019/9/main/command">
                <pc:docMk/>
                <pc:sldMk cId="2275235447" sldId="4931"/>
                <pc2:cmMk id="{3A0E5893-C39A-4859-8EA5-D87F3D893E4E}"/>
              </pc2:cmMkLst>
            </pc226:cmChg>
          </p:ext>
        </pc:extLst>
      </pc:sldChg>
    </pc:docChg>
  </pc:docChgLst>
  <pc:docChgLst>
    <pc:chgData name="Edoardo ROTA" userId="S::edoardo.rota@eitmanufacturing.eu::0a275e52-e5cf-444f-a787-ac075c0ed7b3" providerId="AD" clId="Web-{55743E16-0809-E854-1C20-56E4D0E087B5}"/>
    <pc:docChg chg="modSld">
      <pc:chgData name="Edoardo ROTA" userId="S::edoardo.rota@eitmanufacturing.eu::0a275e52-e5cf-444f-a787-ac075c0ed7b3" providerId="AD" clId="Web-{55743E16-0809-E854-1C20-56E4D0E087B5}" dt="2023-09-14T10:31:40.069" v="0" actId="20577"/>
      <pc:docMkLst>
        <pc:docMk/>
      </pc:docMkLst>
      <pc:sldChg chg="modSp">
        <pc:chgData name="Edoardo ROTA" userId="S::edoardo.rota@eitmanufacturing.eu::0a275e52-e5cf-444f-a787-ac075c0ed7b3" providerId="AD" clId="Web-{55743E16-0809-E854-1C20-56E4D0E087B5}" dt="2023-09-14T10:31:40.069" v="0" actId="20577"/>
        <pc:sldMkLst>
          <pc:docMk/>
          <pc:sldMk cId="1841686923" sldId="4932"/>
        </pc:sldMkLst>
        <pc:spChg chg="mod">
          <ac:chgData name="Edoardo ROTA" userId="S::edoardo.rota@eitmanufacturing.eu::0a275e52-e5cf-444f-a787-ac075c0ed7b3" providerId="AD" clId="Web-{55743E16-0809-E854-1C20-56E4D0E087B5}" dt="2023-09-14T10:31:40.069" v="0" actId="20577"/>
          <ac:spMkLst>
            <pc:docMk/>
            <pc:sldMk cId="1841686923" sldId="4932"/>
            <ac:spMk id="85" creationId="{ED85DF33-971E-14C8-BEBF-4FE4A4F16BD9}"/>
          </ac:spMkLst>
        </pc:spChg>
      </pc:sldChg>
    </pc:docChg>
  </pc:docChgLst>
  <pc:docChgLst>
    <pc:chgData name="Edoardo ROTA" userId="S::edoardo.rota@eitmanufacturing.eu::0a275e52-e5cf-444f-a787-ac075c0ed7b3" providerId="AD" clId="Web-{FC293583-2BD2-8FE1-7A6B-BFA99DA13854}"/>
    <pc:docChg chg="addSld">
      <pc:chgData name="Edoardo ROTA" userId="S::edoardo.rota@eitmanufacturing.eu::0a275e52-e5cf-444f-a787-ac075c0ed7b3" providerId="AD" clId="Web-{FC293583-2BD2-8FE1-7A6B-BFA99DA13854}" dt="2023-09-04T14:27:00.432" v="0"/>
      <pc:docMkLst>
        <pc:docMk/>
      </pc:docMkLst>
      <pc:sldChg chg="add replId">
        <pc:chgData name="Edoardo ROTA" userId="S::edoardo.rota@eitmanufacturing.eu::0a275e52-e5cf-444f-a787-ac075c0ed7b3" providerId="AD" clId="Web-{FC293583-2BD2-8FE1-7A6B-BFA99DA13854}" dt="2023-09-04T14:27:00.432" v="0"/>
        <pc:sldMkLst>
          <pc:docMk/>
          <pc:sldMk cId="3368014939" sldId="49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218889-1708-4B07-889C-DFF2B244844F}" type="datetimeFigureOut">
              <a:rPr lang="en-US" smtClean="0"/>
              <a:t>9/14/2023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A4FC49-9BA9-4630-A619-9C579FC593BB}" type="slidenum">
              <a:rPr lang="en-US" smtClean="0"/>
              <a:t>‹#›</a:t>
            </a:fld>
            <a:endParaRPr lang="en-US"/>
          </a:p>
        </p:txBody>
      </p:sp>
    </p:spTree>
    <p:extLst>
      <p:ext uri="{BB962C8B-B14F-4D97-AF65-F5344CB8AC3E}">
        <p14:creationId xmlns:p14="http://schemas.microsoft.com/office/powerpoint/2010/main" val="695034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2</a:t>
            </a:fld>
            <a:endParaRPr lang="en-US"/>
          </a:p>
        </p:txBody>
      </p:sp>
    </p:spTree>
    <p:extLst>
      <p:ext uri="{BB962C8B-B14F-4D97-AF65-F5344CB8AC3E}">
        <p14:creationId xmlns:p14="http://schemas.microsoft.com/office/powerpoint/2010/main" val="3491508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3</a:t>
            </a:fld>
            <a:endParaRPr lang="en-US"/>
          </a:p>
        </p:txBody>
      </p:sp>
    </p:spTree>
    <p:extLst>
      <p:ext uri="{BB962C8B-B14F-4D97-AF65-F5344CB8AC3E}">
        <p14:creationId xmlns:p14="http://schemas.microsoft.com/office/powerpoint/2010/main" val="1502276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4</a:t>
            </a:fld>
            <a:endParaRPr lang="en-US"/>
          </a:p>
        </p:txBody>
      </p:sp>
    </p:spTree>
    <p:extLst>
      <p:ext uri="{BB962C8B-B14F-4D97-AF65-F5344CB8AC3E}">
        <p14:creationId xmlns:p14="http://schemas.microsoft.com/office/powerpoint/2010/main" val="4035124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5</a:t>
            </a:fld>
            <a:endParaRPr lang="en-US"/>
          </a:p>
        </p:txBody>
      </p:sp>
    </p:spTree>
    <p:extLst>
      <p:ext uri="{BB962C8B-B14F-4D97-AF65-F5344CB8AC3E}">
        <p14:creationId xmlns:p14="http://schemas.microsoft.com/office/powerpoint/2010/main" val="4125287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6</a:t>
            </a:fld>
            <a:endParaRPr lang="en-US"/>
          </a:p>
        </p:txBody>
      </p:sp>
    </p:spTree>
    <p:extLst>
      <p:ext uri="{BB962C8B-B14F-4D97-AF65-F5344CB8AC3E}">
        <p14:creationId xmlns:p14="http://schemas.microsoft.com/office/powerpoint/2010/main" val="118176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7</a:t>
            </a:fld>
            <a:endParaRPr lang="en-US"/>
          </a:p>
        </p:txBody>
      </p:sp>
    </p:spTree>
    <p:extLst>
      <p:ext uri="{BB962C8B-B14F-4D97-AF65-F5344CB8AC3E}">
        <p14:creationId xmlns:p14="http://schemas.microsoft.com/office/powerpoint/2010/main" val="3511834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EA4FC49-9BA9-4630-A619-9C579FC593BB}" type="slidenum">
              <a:rPr lang="en-US" smtClean="0"/>
              <a:t>8</a:t>
            </a:fld>
            <a:endParaRPr lang="en-US"/>
          </a:p>
        </p:txBody>
      </p:sp>
    </p:spTree>
    <p:extLst>
      <p:ext uri="{BB962C8B-B14F-4D97-AF65-F5344CB8AC3E}">
        <p14:creationId xmlns:p14="http://schemas.microsoft.com/office/powerpoint/2010/main" val="3592793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p:cNvSpPr>
            <a:spLocks noGrp="1"/>
          </p:cNvSpPr>
          <p:nvPr>
            <p:ph type="ctrTitle"/>
          </p:nvPr>
        </p:nvSpPr>
        <p:spPr>
          <a:xfrm>
            <a:off x="478368" y="501649"/>
            <a:ext cx="11235264" cy="2734735"/>
          </a:xfrm>
          <a:noFill/>
        </p:spPr>
        <p:txBody>
          <a:bodyPr lIns="0" anchor="b"/>
          <a:lstStyle>
            <a:lvl1pPr algn="l">
              <a:defRPr sz="6000">
                <a:solidFill>
                  <a:schemeClr val="tx1"/>
                </a:solidFill>
              </a:defRPr>
            </a:lvl1p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Subtitle 2"/>
          <p:cNvSpPr>
            <a:spLocks noGrp="1"/>
          </p:cNvSpPr>
          <p:nvPr>
            <p:ph type="subTitle" idx="1"/>
          </p:nvPr>
        </p:nvSpPr>
        <p:spPr>
          <a:xfrm>
            <a:off x="478367" y="3621618"/>
            <a:ext cx="9313333" cy="1200149"/>
          </a:xfrm>
        </p:spPr>
        <p:txBody>
          <a:bodyPr lIns="0"/>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i-FI"/>
              <a:t>Muokkaa alaotsikon perustyyliä </a:t>
            </a:r>
            <a:r>
              <a:rPr lang="fi-FI" err="1"/>
              <a:t>napsautt</a:t>
            </a:r>
            <a:r>
              <a:rPr lang="fi-FI"/>
              <a:t>.</a:t>
            </a:r>
            <a:endParaRPr lang="en-US"/>
          </a:p>
        </p:txBody>
      </p:sp>
    </p:spTree>
    <p:extLst>
      <p:ext uri="{BB962C8B-B14F-4D97-AF65-F5344CB8AC3E}">
        <p14:creationId xmlns:p14="http://schemas.microsoft.com/office/powerpoint/2010/main" val="166588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Heading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367" y="457200"/>
            <a:ext cx="3505200" cy="3164417"/>
          </a:xfrm>
        </p:spPr>
        <p:txBody>
          <a:bodyPr lIns="0" anchor="t">
            <a:normAutofit/>
          </a:bodyPr>
          <a:lstStyle>
            <a:lvl1pPr>
              <a:defRPr sz="4000"/>
            </a:lvl1p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Content Placeholder 2"/>
          <p:cNvSpPr>
            <a:spLocks noGrp="1"/>
          </p:cNvSpPr>
          <p:nvPr>
            <p:ph idx="1"/>
          </p:nvPr>
        </p:nvSpPr>
        <p:spPr>
          <a:xfrm>
            <a:off x="4368800" y="457201"/>
            <a:ext cx="7344833" cy="5294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p:cNvSpPr>
            <a:spLocks noGrp="1"/>
          </p:cNvSpPr>
          <p:nvPr>
            <p:ph type="body" sz="half" idx="2"/>
          </p:nvPr>
        </p:nvSpPr>
        <p:spPr>
          <a:xfrm>
            <a:off x="478367" y="4235117"/>
            <a:ext cx="3505200" cy="1516639"/>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Tree>
    <p:extLst>
      <p:ext uri="{BB962C8B-B14F-4D97-AF65-F5344CB8AC3E}">
        <p14:creationId xmlns:p14="http://schemas.microsoft.com/office/powerpoint/2010/main" val="118259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15" name="Suorakulmio 14">
            <a:extLst>
              <a:ext uri="{FF2B5EF4-FFF2-40B4-BE49-F238E27FC236}">
                <a16:creationId xmlns:a16="http://schemas.microsoft.com/office/drawing/2014/main" id="{F94BE2BE-0B06-8649-B707-927E6C12894F}"/>
              </a:ext>
            </a:extLst>
          </p:cNvPr>
          <p:cNvSpPr/>
          <p:nvPr userDrawn="1"/>
        </p:nvSpPr>
        <p:spPr>
          <a:xfrm>
            <a:off x="1" y="0"/>
            <a:ext cx="3983567" cy="25927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title"/>
          </p:nvPr>
        </p:nvSpPr>
        <p:spPr>
          <a:xfrm>
            <a:off x="4368801" y="460966"/>
            <a:ext cx="7344836" cy="554285"/>
          </a:xfrm>
        </p:spPr>
        <p:txBody>
          <a:bodyPr lIns="0" anchor="t">
            <a:normAutofit/>
          </a:bodyPr>
          <a:lstStyle>
            <a:lvl1pPr>
              <a:defRPr sz="4000"/>
            </a:lvl1pPr>
          </a:lstStyle>
          <a:p>
            <a:endParaRPr lang="en-US"/>
          </a:p>
        </p:txBody>
      </p:sp>
      <p:sp>
        <p:nvSpPr>
          <p:cNvPr id="12" name="Text Placeholder 4">
            <a:extLst>
              <a:ext uri="{FF2B5EF4-FFF2-40B4-BE49-F238E27FC236}">
                <a16:creationId xmlns:a16="http://schemas.microsoft.com/office/drawing/2014/main" id="{47FB84E6-985F-3F42-A317-E093D4A65F91}"/>
              </a:ext>
            </a:extLst>
          </p:cNvPr>
          <p:cNvSpPr>
            <a:spLocks noGrp="1"/>
          </p:cNvSpPr>
          <p:nvPr>
            <p:ph type="body" sz="quarter" idx="3"/>
          </p:nvPr>
        </p:nvSpPr>
        <p:spPr>
          <a:xfrm>
            <a:off x="4368803" y="1653117"/>
            <a:ext cx="1536699" cy="939632"/>
          </a:xfrm>
        </p:spPr>
        <p:txBody>
          <a:bodyPr anchor="t">
            <a:noAutofit/>
          </a:bodyPr>
          <a:lstStyle>
            <a:lvl1pPr marL="0" indent="0">
              <a:buNone/>
              <a:defRPr sz="2400" b="0">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endParaRPr lang="fi-FI"/>
          </a:p>
        </p:txBody>
      </p:sp>
      <p:sp>
        <p:nvSpPr>
          <p:cNvPr id="16" name="Text Placeholder 3">
            <a:extLst>
              <a:ext uri="{FF2B5EF4-FFF2-40B4-BE49-F238E27FC236}">
                <a16:creationId xmlns:a16="http://schemas.microsoft.com/office/drawing/2014/main" id="{BB4DED5E-39DF-D943-95D6-58404F6DFC07}"/>
              </a:ext>
            </a:extLst>
          </p:cNvPr>
          <p:cNvSpPr>
            <a:spLocks noGrp="1"/>
          </p:cNvSpPr>
          <p:nvPr>
            <p:ph type="body" sz="half" idx="2"/>
          </p:nvPr>
        </p:nvSpPr>
        <p:spPr>
          <a:xfrm>
            <a:off x="6290734" y="1653218"/>
            <a:ext cx="5422900" cy="939633"/>
          </a:xfrm>
        </p:spPr>
        <p:txBody>
          <a:bodyPr>
            <a:noAutofit/>
          </a:bodyPr>
          <a:lstStyle>
            <a:lvl1pPr marL="0" indent="0">
              <a:buNone/>
              <a:defRPr sz="1867"/>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
        <p:nvSpPr>
          <p:cNvPr id="18" name="Text Placeholder 4">
            <a:extLst>
              <a:ext uri="{FF2B5EF4-FFF2-40B4-BE49-F238E27FC236}">
                <a16:creationId xmlns:a16="http://schemas.microsoft.com/office/drawing/2014/main" id="{3B27D7F7-596D-7040-AC90-C2683754A9C6}"/>
              </a:ext>
            </a:extLst>
          </p:cNvPr>
          <p:cNvSpPr>
            <a:spLocks noGrp="1"/>
          </p:cNvSpPr>
          <p:nvPr>
            <p:ph type="body" sz="quarter" idx="14"/>
          </p:nvPr>
        </p:nvSpPr>
        <p:spPr>
          <a:xfrm>
            <a:off x="4368803" y="3046541"/>
            <a:ext cx="1536699" cy="939631"/>
          </a:xfrm>
        </p:spPr>
        <p:txBody>
          <a:bodyPr anchor="t">
            <a:noAutofit/>
          </a:bodyPr>
          <a:lstStyle>
            <a:lvl1pPr marL="0" indent="0">
              <a:buNone/>
              <a:defRPr sz="2400" b="0">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endParaRPr lang="fi-FI"/>
          </a:p>
        </p:txBody>
      </p:sp>
      <p:sp>
        <p:nvSpPr>
          <p:cNvPr id="19" name="Text Placeholder 3">
            <a:extLst>
              <a:ext uri="{FF2B5EF4-FFF2-40B4-BE49-F238E27FC236}">
                <a16:creationId xmlns:a16="http://schemas.microsoft.com/office/drawing/2014/main" id="{73B21CE8-85CA-2E41-8829-8A0197FA9994}"/>
              </a:ext>
            </a:extLst>
          </p:cNvPr>
          <p:cNvSpPr>
            <a:spLocks noGrp="1"/>
          </p:cNvSpPr>
          <p:nvPr>
            <p:ph type="body" sz="half" idx="15"/>
          </p:nvPr>
        </p:nvSpPr>
        <p:spPr>
          <a:xfrm>
            <a:off x="6290734" y="3046642"/>
            <a:ext cx="5422900" cy="939633"/>
          </a:xfrm>
        </p:spPr>
        <p:txBody>
          <a:bodyPr>
            <a:noAutofit/>
          </a:bodyPr>
          <a:lstStyle>
            <a:lvl1pPr marL="0" indent="0">
              <a:buNone/>
              <a:defRPr sz="1867"/>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
        <p:nvSpPr>
          <p:cNvPr id="20" name="Text Placeholder 4">
            <a:extLst>
              <a:ext uri="{FF2B5EF4-FFF2-40B4-BE49-F238E27FC236}">
                <a16:creationId xmlns:a16="http://schemas.microsoft.com/office/drawing/2014/main" id="{5B71A1B7-63CB-ED4D-8281-DD5A8536E9D1}"/>
              </a:ext>
            </a:extLst>
          </p:cNvPr>
          <p:cNvSpPr>
            <a:spLocks noGrp="1"/>
          </p:cNvSpPr>
          <p:nvPr>
            <p:ph type="body" sz="quarter" idx="16"/>
          </p:nvPr>
        </p:nvSpPr>
        <p:spPr>
          <a:xfrm>
            <a:off x="4368803" y="4443730"/>
            <a:ext cx="1536699" cy="939631"/>
          </a:xfrm>
        </p:spPr>
        <p:txBody>
          <a:bodyPr anchor="t">
            <a:noAutofit/>
          </a:bodyPr>
          <a:lstStyle>
            <a:lvl1pPr marL="0" indent="0">
              <a:buNone/>
              <a:defRPr sz="2400" b="0">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endParaRPr lang="fi-FI"/>
          </a:p>
        </p:txBody>
      </p:sp>
      <p:sp>
        <p:nvSpPr>
          <p:cNvPr id="21" name="Text Placeholder 3">
            <a:extLst>
              <a:ext uri="{FF2B5EF4-FFF2-40B4-BE49-F238E27FC236}">
                <a16:creationId xmlns:a16="http://schemas.microsoft.com/office/drawing/2014/main" id="{6A780359-E7F6-D346-AF2D-F79DABFA3FE5}"/>
              </a:ext>
            </a:extLst>
          </p:cNvPr>
          <p:cNvSpPr>
            <a:spLocks noGrp="1"/>
          </p:cNvSpPr>
          <p:nvPr>
            <p:ph type="body" sz="half" idx="17"/>
          </p:nvPr>
        </p:nvSpPr>
        <p:spPr>
          <a:xfrm>
            <a:off x="6290734" y="4443832"/>
            <a:ext cx="5422900" cy="939633"/>
          </a:xfrm>
        </p:spPr>
        <p:txBody>
          <a:bodyPr>
            <a:noAutofit/>
          </a:bodyPr>
          <a:lstStyle>
            <a:lvl1pPr marL="0" indent="0">
              <a:buNone/>
              <a:defRPr sz="1867"/>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cxnSp>
        <p:nvCxnSpPr>
          <p:cNvPr id="9" name="Suora yhdysviiva 8">
            <a:extLst>
              <a:ext uri="{FF2B5EF4-FFF2-40B4-BE49-F238E27FC236}">
                <a16:creationId xmlns:a16="http://schemas.microsoft.com/office/drawing/2014/main" id="{7E95B016-3234-8F45-ABAC-EE5CC5A0BEA1}"/>
              </a:ext>
            </a:extLst>
          </p:cNvPr>
          <p:cNvCxnSpPr/>
          <p:nvPr userDrawn="1"/>
        </p:nvCxnSpPr>
        <p:spPr>
          <a:xfrm>
            <a:off x="4368801" y="2793507"/>
            <a:ext cx="7344833"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Suora yhdysviiva 16">
            <a:extLst>
              <a:ext uri="{FF2B5EF4-FFF2-40B4-BE49-F238E27FC236}">
                <a16:creationId xmlns:a16="http://schemas.microsoft.com/office/drawing/2014/main" id="{D89C4533-A5D9-D04D-A26B-39389AC4044D}"/>
              </a:ext>
            </a:extLst>
          </p:cNvPr>
          <p:cNvCxnSpPr/>
          <p:nvPr userDrawn="1"/>
        </p:nvCxnSpPr>
        <p:spPr>
          <a:xfrm>
            <a:off x="4368801" y="4237607"/>
            <a:ext cx="7344833"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Tekstin paikkamerkki 3">
            <a:extLst>
              <a:ext uri="{FF2B5EF4-FFF2-40B4-BE49-F238E27FC236}">
                <a16:creationId xmlns:a16="http://schemas.microsoft.com/office/drawing/2014/main" id="{864E4B6B-A9A6-CB46-AE84-D883B6438C0E}"/>
              </a:ext>
            </a:extLst>
          </p:cNvPr>
          <p:cNvSpPr>
            <a:spLocks noGrp="1"/>
          </p:cNvSpPr>
          <p:nvPr>
            <p:ph type="body" sz="quarter" idx="18"/>
          </p:nvPr>
        </p:nvSpPr>
        <p:spPr>
          <a:xfrm>
            <a:off x="478368" y="452967"/>
            <a:ext cx="3108211" cy="1701348"/>
          </a:xfrm>
        </p:spPr>
        <p:txBody>
          <a:bodyPr anchor="ctr">
            <a:noAutofit/>
          </a:bodyPr>
          <a:lstStyle>
            <a:lvl1pPr marL="0" indent="0">
              <a:buNone/>
              <a:defRPr>
                <a:solidFill>
                  <a:schemeClr val="bg1"/>
                </a:solidFill>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14" name="Kuvan paikkamerkki 13">
            <a:extLst>
              <a:ext uri="{FF2B5EF4-FFF2-40B4-BE49-F238E27FC236}">
                <a16:creationId xmlns:a16="http://schemas.microsoft.com/office/drawing/2014/main" id="{168611CE-E3CB-5646-8399-6CB8DC902E8F}"/>
              </a:ext>
            </a:extLst>
          </p:cNvPr>
          <p:cNvSpPr>
            <a:spLocks noGrp="1"/>
          </p:cNvSpPr>
          <p:nvPr>
            <p:ph type="pic" sz="quarter" idx="19"/>
          </p:nvPr>
        </p:nvSpPr>
        <p:spPr>
          <a:xfrm>
            <a:off x="1" y="2592749"/>
            <a:ext cx="3977217" cy="2997713"/>
          </a:xfrm>
        </p:spPr>
        <p:txBody>
          <a:bodyPr/>
          <a:lstStyle/>
          <a:p>
            <a:endParaRPr lang="en-GB"/>
          </a:p>
        </p:txBody>
      </p:sp>
    </p:spTree>
    <p:extLst>
      <p:ext uri="{BB962C8B-B14F-4D97-AF65-F5344CB8AC3E}">
        <p14:creationId xmlns:p14="http://schemas.microsoft.com/office/powerpoint/2010/main" val="930377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se study, open">
    <p:spTree>
      <p:nvGrpSpPr>
        <p:cNvPr id="1" name=""/>
        <p:cNvGrpSpPr/>
        <p:nvPr/>
      </p:nvGrpSpPr>
      <p:grpSpPr>
        <a:xfrm>
          <a:off x="0" y="0"/>
          <a:ext cx="0" cy="0"/>
          <a:chOff x="0" y="0"/>
          <a:chExt cx="0" cy="0"/>
        </a:xfrm>
      </p:grpSpPr>
      <p:sp>
        <p:nvSpPr>
          <p:cNvPr id="15" name="Suorakulmio 14">
            <a:extLst>
              <a:ext uri="{FF2B5EF4-FFF2-40B4-BE49-F238E27FC236}">
                <a16:creationId xmlns:a16="http://schemas.microsoft.com/office/drawing/2014/main" id="{F94BE2BE-0B06-8649-B707-927E6C12894F}"/>
              </a:ext>
            </a:extLst>
          </p:cNvPr>
          <p:cNvSpPr/>
          <p:nvPr userDrawn="1"/>
        </p:nvSpPr>
        <p:spPr>
          <a:xfrm>
            <a:off x="1" y="0"/>
            <a:ext cx="3983567" cy="25927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title"/>
          </p:nvPr>
        </p:nvSpPr>
        <p:spPr>
          <a:xfrm>
            <a:off x="4368801" y="460965"/>
            <a:ext cx="7344836" cy="1192148"/>
          </a:xfrm>
        </p:spPr>
        <p:txBody>
          <a:bodyPr lIns="0" anchor="t">
            <a:normAutofit/>
          </a:bodyPr>
          <a:lstStyle>
            <a:lvl1pPr>
              <a:defRPr sz="4000"/>
            </a:lvl1pPr>
          </a:lstStyle>
          <a:p>
            <a:endParaRPr lang="en-US"/>
          </a:p>
        </p:txBody>
      </p:sp>
      <p:sp>
        <p:nvSpPr>
          <p:cNvPr id="4" name="Tekstin paikkamerkki 3">
            <a:extLst>
              <a:ext uri="{FF2B5EF4-FFF2-40B4-BE49-F238E27FC236}">
                <a16:creationId xmlns:a16="http://schemas.microsoft.com/office/drawing/2014/main" id="{864E4B6B-A9A6-CB46-AE84-D883B6438C0E}"/>
              </a:ext>
            </a:extLst>
          </p:cNvPr>
          <p:cNvSpPr>
            <a:spLocks noGrp="1"/>
          </p:cNvSpPr>
          <p:nvPr>
            <p:ph type="body" sz="quarter" idx="18"/>
          </p:nvPr>
        </p:nvSpPr>
        <p:spPr>
          <a:xfrm>
            <a:off x="478368" y="452967"/>
            <a:ext cx="3108211" cy="1701348"/>
          </a:xfrm>
        </p:spPr>
        <p:txBody>
          <a:bodyPr anchor="ctr">
            <a:noAutofit/>
          </a:bodyPr>
          <a:lstStyle>
            <a:lvl1pPr marL="0" indent="0">
              <a:buNone/>
              <a:defRPr>
                <a:solidFill>
                  <a:schemeClr val="bg1"/>
                </a:solidFill>
              </a:defRPr>
            </a:lvl1pPr>
            <a:lvl2pPr marL="457189" indent="0">
              <a:buNone/>
              <a:defRPr>
                <a:solidFill>
                  <a:schemeClr val="bg1"/>
                </a:solidFill>
              </a:defRPr>
            </a:lvl2pPr>
            <a:lvl3pPr marL="914377" indent="0">
              <a:buNone/>
              <a:defRPr>
                <a:solidFill>
                  <a:schemeClr val="bg1"/>
                </a:solidFill>
              </a:defRPr>
            </a:lvl3pPr>
            <a:lvl4pPr marL="1371566" indent="0">
              <a:buNone/>
              <a:defRPr>
                <a:solidFill>
                  <a:schemeClr val="bg1"/>
                </a:solidFill>
              </a:defRPr>
            </a:lvl4pPr>
            <a:lvl5pPr marL="1828754" indent="0">
              <a:buNone/>
              <a:defRPr>
                <a:solidFill>
                  <a:schemeClr val="bg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22" name="Sisällön paikkamerkki 7">
            <a:extLst>
              <a:ext uri="{FF2B5EF4-FFF2-40B4-BE49-F238E27FC236}">
                <a16:creationId xmlns:a16="http://schemas.microsoft.com/office/drawing/2014/main" id="{101C6564-1C8F-FB45-BB12-14A1AC10EC38}"/>
              </a:ext>
            </a:extLst>
          </p:cNvPr>
          <p:cNvSpPr>
            <a:spLocks noGrp="1"/>
          </p:cNvSpPr>
          <p:nvPr>
            <p:ph sz="quarter" idx="21"/>
          </p:nvPr>
        </p:nvSpPr>
        <p:spPr>
          <a:xfrm>
            <a:off x="4368800" y="2036234"/>
            <a:ext cx="3454400" cy="3648641"/>
          </a:xfrm>
        </p:spPr>
        <p:txBody>
          <a:bodyPr/>
          <a:lstStyle>
            <a:lvl1pPr marL="0" indent="0">
              <a:buNone/>
              <a:defRPr/>
            </a:lvl1pPr>
            <a:lvl2pPr marL="457189" indent="0">
              <a:buNone/>
              <a:defRPr/>
            </a:lvl2pPr>
            <a:lvl3pPr marL="914377" indent="0">
              <a:buNone/>
              <a:defRPr/>
            </a:lvl3pPr>
            <a:lvl4pPr marL="1371566" indent="0">
              <a:buNone/>
              <a:defRPr/>
            </a:lvl4pPr>
            <a:lvl5pPr marL="1828754" indent="0">
              <a:buNone/>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23" name="Sisällön paikkamerkki 7">
            <a:extLst>
              <a:ext uri="{FF2B5EF4-FFF2-40B4-BE49-F238E27FC236}">
                <a16:creationId xmlns:a16="http://schemas.microsoft.com/office/drawing/2014/main" id="{81BA6631-4908-2C49-8BD6-00751D404190}"/>
              </a:ext>
            </a:extLst>
          </p:cNvPr>
          <p:cNvSpPr>
            <a:spLocks noGrp="1"/>
          </p:cNvSpPr>
          <p:nvPr>
            <p:ph sz="quarter" idx="22"/>
          </p:nvPr>
        </p:nvSpPr>
        <p:spPr>
          <a:xfrm>
            <a:off x="8215290" y="2036234"/>
            <a:ext cx="3564585" cy="3648641"/>
          </a:xfrm>
        </p:spPr>
        <p:txBody>
          <a:bodyPr/>
          <a:lstStyle>
            <a:lvl1pPr marL="0" indent="0">
              <a:buNone/>
              <a:defRPr/>
            </a:lvl1pPr>
            <a:lvl2pPr marL="457189" indent="0">
              <a:buNone/>
              <a:defRPr/>
            </a:lvl2pPr>
            <a:lvl3pPr marL="914377" indent="0">
              <a:buNone/>
              <a:defRPr/>
            </a:lvl3pPr>
            <a:lvl4pPr marL="1371566" indent="0">
              <a:buNone/>
              <a:defRPr/>
            </a:lvl4pPr>
            <a:lvl5pPr marL="1828754" indent="0">
              <a:buNone/>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GB"/>
          </a:p>
        </p:txBody>
      </p:sp>
      <p:sp>
        <p:nvSpPr>
          <p:cNvPr id="24" name="Kuvan paikkamerkki 13">
            <a:extLst>
              <a:ext uri="{FF2B5EF4-FFF2-40B4-BE49-F238E27FC236}">
                <a16:creationId xmlns:a16="http://schemas.microsoft.com/office/drawing/2014/main" id="{85F51702-1329-4240-9B4F-D8698AF30BF1}"/>
              </a:ext>
            </a:extLst>
          </p:cNvPr>
          <p:cNvSpPr>
            <a:spLocks noGrp="1"/>
          </p:cNvSpPr>
          <p:nvPr>
            <p:ph type="pic" sz="quarter" idx="19"/>
          </p:nvPr>
        </p:nvSpPr>
        <p:spPr>
          <a:xfrm>
            <a:off x="1" y="2592749"/>
            <a:ext cx="3977217" cy="2997713"/>
          </a:xfrm>
        </p:spPr>
        <p:txBody>
          <a:bodyPr/>
          <a:lstStyle/>
          <a:p>
            <a:endParaRPr lang="en-GB"/>
          </a:p>
        </p:txBody>
      </p:sp>
    </p:spTree>
    <p:extLst>
      <p:ext uri="{BB962C8B-B14F-4D97-AF65-F5344CB8AC3E}">
        <p14:creationId xmlns:p14="http://schemas.microsoft.com/office/powerpoint/2010/main" val="2557107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642" y="457200"/>
            <a:ext cx="3485925" cy="1195917"/>
          </a:xfrm>
        </p:spPr>
        <p:txBody>
          <a:bodyPr anchor="b"/>
          <a:lstStyle>
            <a:lvl1pPr>
              <a:defRPr sz="3200"/>
            </a:lvl1p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Picture Placeholder 2"/>
          <p:cNvSpPr>
            <a:spLocks noGrp="1" noChangeAspect="1"/>
          </p:cNvSpPr>
          <p:nvPr>
            <p:ph type="pic" idx="1"/>
          </p:nvPr>
        </p:nvSpPr>
        <p:spPr>
          <a:xfrm>
            <a:off x="4368800" y="452967"/>
            <a:ext cx="7344833" cy="5270103"/>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i-FI"/>
              <a:t>Lisää kuva napsauttamalla kuvaketta</a:t>
            </a:r>
            <a:endParaRPr lang="en-US"/>
          </a:p>
        </p:txBody>
      </p:sp>
      <p:sp>
        <p:nvSpPr>
          <p:cNvPr id="4" name="Text Placeholder 3"/>
          <p:cNvSpPr>
            <a:spLocks noGrp="1"/>
          </p:cNvSpPr>
          <p:nvPr>
            <p:ph type="body" sz="half" idx="2"/>
          </p:nvPr>
        </p:nvSpPr>
        <p:spPr>
          <a:xfrm>
            <a:off x="497642" y="2049464"/>
            <a:ext cx="3485925" cy="3673605"/>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Tree>
    <p:extLst>
      <p:ext uri="{BB962C8B-B14F-4D97-AF65-F5344CB8AC3E}">
        <p14:creationId xmlns:p14="http://schemas.microsoft.com/office/powerpoint/2010/main" val="1220851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Vertical Text Placeholder 2"/>
          <p:cNvSpPr>
            <a:spLocks noGrp="1"/>
          </p:cNvSpPr>
          <p:nvPr>
            <p:ph type="body" orient="vert" idx="1"/>
          </p:nvPr>
        </p:nvSpPr>
        <p:spPr>
          <a:xfrm>
            <a:off x="478365" y="2053696"/>
            <a:ext cx="11235267" cy="3683717"/>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7048649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91701" y="452968"/>
            <a:ext cx="1921932" cy="5198384"/>
          </a:xfrm>
        </p:spPr>
        <p:txBody>
          <a:bodyPr vert="eaVert"/>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Vertical Text Placeholder 2"/>
          <p:cNvSpPr>
            <a:spLocks noGrp="1"/>
          </p:cNvSpPr>
          <p:nvPr>
            <p:ph type="body" orient="vert" idx="1"/>
          </p:nvPr>
        </p:nvSpPr>
        <p:spPr>
          <a:xfrm>
            <a:off x="478369" y="452968"/>
            <a:ext cx="8825652" cy="519838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861254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Text Slide">
    <p:spTree>
      <p:nvGrpSpPr>
        <p:cNvPr id="1" name=""/>
        <p:cNvGrpSpPr/>
        <p:nvPr/>
      </p:nvGrpSpPr>
      <p:grpSpPr>
        <a:xfrm>
          <a:off x="0" y="0"/>
          <a:ext cx="0" cy="0"/>
          <a:chOff x="0" y="0"/>
          <a:chExt cx="0" cy="0"/>
        </a:xfrm>
      </p:grpSpPr>
      <p:sp>
        <p:nvSpPr>
          <p:cNvPr id="20" name="Rectangle 19"/>
          <p:cNvSpPr/>
          <p:nvPr userDrawn="1"/>
        </p:nvSpPr>
        <p:spPr>
          <a:xfrm>
            <a:off x="11336897" y="6467129"/>
            <a:ext cx="367408" cy="276999"/>
          </a:xfrm>
          <a:prstGeom prst="rect">
            <a:avLst/>
          </a:prstGeom>
        </p:spPr>
        <p:txBody>
          <a:bodyPr wrap="none">
            <a:spAutoFit/>
          </a:bodyPr>
          <a:lstStyle/>
          <a:p>
            <a:pPr algn="ctr"/>
            <a:fld id="{C2DE46A0-92A9-4CB6-B66D-C429D4C93DD8}" type="slidenum">
              <a:rPr lang="en-GB" sz="1200" smtClean="0">
                <a:solidFill>
                  <a:schemeClr val="bg1"/>
                </a:solidFill>
                <a:latin typeface="Titillium" pitchFamily="50" charset="0"/>
              </a:rPr>
              <a:t>‹#›</a:t>
            </a:fld>
            <a:endParaRPr lang="en-GB" sz="1200">
              <a:solidFill>
                <a:schemeClr val="bg1"/>
              </a:solidFill>
              <a:latin typeface="Titillium" pitchFamily="50" charset="0"/>
            </a:endParaRPr>
          </a:p>
        </p:txBody>
      </p:sp>
      <p:sp>
        <p:nvSpPr>
          <p:cNvPr id="3" name="Text Placeholder 2"/>
          <p:cNvSpPr>
            <a:spLocks noGrp="1"/>
          </p:cNvSpPr>
          <p:nvPr>
            <p:ph type="body" sz="quarter" idx="15" hasCustomPrompt="1"/>
          </p:nvPr>
        </p:nvSpPr>
        <p:spPr>
          <a:xfrm>
            <a:off x="623397" y="541719"/>
            <a:ext cx="10369148" cy="553998"/>
          </a:xfrm>
          <a:prstGeom prst="rect">
            <a:avLst/>
          </a:prstGeom>
        </p:spPr>
        <p:txBody>
          <a:bodyPr wrap="square">
            <a:spAutoFit/>
          </a:bodyPr>
          <a:lstStyle>
            <a:lvl1pPr marL="0" indent="0">
              <a:buNone/>
              <a:defRPr sz="4000" b="1">
                <a:solidFill>
                  <a:schemeClr val="tx2"/>
                </a:solidFill>
              </a:defRPr>
            </a:lvl1pPr>
          </a:lstStyle>
          <a:p>
            <a:pPr lvl="0"/>
            <a:r>
              <a:rPr lang="en-GB"/>
              <a:t>Title</a:t>
            </a:r>
          </a:p>
        </p:txBody>
      </p:sp>
      <p:sp>
        <p:nvSpPr>
          <p:cNvPr id="5" name="Text Placeholder 4"/>
          <p:cNvSpPr>
            <a:spLocks noGrp="1"/>
          </p:cNvSpPr>
          <p:nvPr>
            <p:ph type="body" sz="quarter" idx="16" hasCustomPrompt="1"/>
          </p:nvPr>
        </p:nvSpPr>
        <p:spPr>
          <a:xfrm>
            <a:off x="623397" y="1394393"/>
            <a:ext cx="10369148" cy="4344257"/>
          </a:xfrm>
          <a:prstGeom prst="rect">
            <a:avLst/>
          </a:prstGeom>
        </p:spPr>
        <p:txBody>
          <a:bodyPr/>
          <a:lstStyle>
            <a:lvl1pPr marL="0" indent="-239989">
              <a:lnSpc>
                <a:spcPct val="113000"/>
              </a:lnSpc>
              <a:spcBef>
                <a:spcPts val="0"/>
              </a:spcBef>
              <a:buClr>
                <a:schemeClr val="tx2"/>
              </a:buClr>
              <a:buFont typeface="Wingdings" pitchFamily="2" charset="2"/>
              <a:buChar char="§"/>
              <a:defRPr sz="2667">
                <a:solidFill>
                  <a:schemeClr val="tx1"/>
                </a:solidFill>
              </a:defRPr>
            </a:lvl1pPr>
            <a:lvl2pPr marL="863957" indent="-239989">
              <a:lnSpc>
                <a:spcPct val="113000"/>
              </a:lnSpc>
              <a:buClr>
                <a:schemeClr val="tx2"/>
              </a:buClr>
              <a:buFont typeface="Wingdings" pitchFamily="2" charset="2"/>
              <a:buChar char="§"/>
              <a:defRPr sz="2667"/>
            </a:lvl2pPr>
            <a:lvl3pPr marL="1523923" indent="-239989">
              <a:lnSpc>
                <a:spcPct val="113000"/>
              </a:lnSpc>
              <a:buClr>
                <a:schemeClr val="tx2"/>
              </a:buClr>
              <a:buFont typeface="Wingdings" pitchFamily="2" charset="2"/>
              <a:buChar char="§"/>
              <a:defRPr sz="2667" baseline="0"/>
            </a:lvl3pPr>
            <a:lvl4pPr marL="2133493" indent="-239989">
              <a:lnSpc>
                <a:spcPct val="113000"/>
              </a:lnSpc>
              <a:buClr>
                <a:schemeClr val="tx2"/>
              </a:buClr>
              <a:buFont typeface="Wingdings" pitchFamily="2" charset="2"/>
              <a:buChar char="§"/>
              <a:defRPr sz="2667"/>
            </a:lvl4pPr>
          </a:lstStyle>
          <a:p>
            <a:pPr lvl="0"/>
            <a:r>
              <a:rPr lang="en-GB" sz="2667"/>
              <a:t>Text Here</a:t>
            </a:r>
          </a:p>
          <a:p>
            <a:pPr lvl="1"/>
            <a:r>
              <a:rPr lang="en-GB" sz="2667"/>
              <a:t>Text Here</a:t>
            </a:r>
          </a:p>
          <a:p>
            <a:pPr lvl="2"/>
            <a:r>
              <a:rPr lang="en-GB"/>
              <a:t>Text Here</a:t>
            </a:r>
          </a:p>
          <a:p>
            <a:pPr lvl="3"/>
            <a:r>
              <a:rPr lang="en-GB"/>
              <a:t>Text Here</a:t>
            </a:r>
          </a:p>
          <a:p>
            <a:pPr lvl="2"/>
            <a:endParaRPr lang="en-GB"/>
          </a:p>
        </p:txBody>
      </p:sp>
    </p:spTree>
    <p:extLst>
      <p:ext uri="{BB962C8B-B14F-4D97-AF65-F5344CB8AC3E}">
        <p14:creationId xmlns:p14="http://schemas.microsoft.com/office/powerpoint/2010/main" val="2743331695"/>
      </p:ext>
    </p:extLst>
  </p:cSld>
  <p:clrMapOvr>
    <a:masterClrMapping/>
  </p:clrMapOvr>
  <p:extLst>
    <p:ext uri="{DCECCB84-F9BA-43D5-87BE-67443E8EF086}">
      <p15:sldGuideLst xmlns:p15="http://schemas.microsoft.com/office/powerpoint/2012/main">
        <p15:guide id="1" orient="horz" pos="3026">
          <p15:clr>
            <a:srgbClr val="FBAE40"/>
          </p15:clr>
        </p15:guide>
        <p15:guide id="2" pos="288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 and gradient">
    <p:spTree>
      <p:nvGrpSpPr>
        <p:cNvPr id="1" name=""/>
        <p:cNvGrpSpPr/>
        <p:nvPr/>
      </p:nvGrpSpPr>
      <p:grpSpPr>
        <a:xfrm>
          <a:off x="0" y="0"/>
          <a:ext cx="0" cy="0"/>
          <a:chOff x="0" y="0"/>
          <a:chExt cx="0" cy="0"/>
        </a:xfrm>
      </p:grpSpPr>
      <p:sp>
        <p:nvSpPr>
          <p:cNvPr id="9" name="Suorakulmio 8">
            <a:extLst>
              <a:ext uri="{FF2B5EF4-FFF2-40B4-BE49-F238E27FC236}">
                <a16:creationId xmlns:a16="http://schemas.microsoft.com/office/drawing/2014/main" id="{353787E3-B940-8240-9C70-7F6B71E9E17F}"/>
              </a:ext>
            </a:extLst>
          </p:cNvPr>
          <p:cNvSpPr/>
          <p:nvPr userDrawn="1"/>
        </p:nvSpPr>
        <p:spPr>
          <a:xfrm>
            <a:off x="6288618" y="3236384"/>
            <a:ext cx="5903383" cy="3621617"/>
          </a:xfrm>
          <a:prstGeom prst="rect">
            <a:avLst/>
          </a:prstGeom>
          <a:gradFill>
            <a:gsLst>
              <a:gs pos="0">
                <a:schemeClr val="tx2"/>
              </a:gs>
              <a:gs pos="100000">
                <a:schemeClr val="accent1">
                  <a:lumMod val="10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ctrTitle"/>
          </p:nvPr>
        </p:nvSpPr>
        <p:spPr>
          <a:xfrm>
            <a:off x="478368" y="2036234"/>
            <a:ext cx="5425016" cy="1200149"/>
          </a:xfrm>
          <a:noFill/>
        </p:spPr>
        <p:txBody>
          <a:bodyPr lIns="0" anchor="b">
            <a:normAutofit/>
          </a:bodyPr>
          <a:lstStyle>
            <a:lvl1pPr algn="l">
              <a:defRPr sz="4000">
                <a:solidFill>
                  <a:schemeClr val="bg1"/>
                </a:solidFill>
              </a:defRPr>
            </a:lvl1p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Subtitle 2"/>
          <p:cNvSpPr>
            <a:spLocks noGrp="1"/>
          </p:cNvSpPr>
          <p:nvPr>
            <p:ph type="subTitle" idx="1"/>
          </p:nvPr>
        </p:nvSpPr>
        <p:spPr>
          <a:xfrm>
            <a:off x="478368" y="3621617"/>
            <a:ext cx="5425017" cy="1583267"/>
          </a:xfrm>
        </p:spPr>
        <p:txBody>
          <a:bodyPr lIns="0"/>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i-FI"/>
              <a:t>Muokkaa alaotsikon perustyyliä </a:t>
            </a:r>
            <a:r>
              <a:rPr lang="fi-FI" err="1"/>
              <a:t>napsautt</a:t>
            </a:r>
            <a:r>
              <a:rPr lang="fi-FI"/>
              <a:t>.</a:t>
            </a:r>
            <a:endParaRPr lang="en-US"/>
          </a:p>
        </p:txBody>
      </p:sp>
      <p:sp>
        <p:nvSpPr>
          <p:cNvPr id="10" name="Kuvan paikkamerkki 9">
            <a:extLst>
              <a:ext uri="{FF2B5EF4-FFF2-40B4-BE49-F238E27FC236}">
                <a16:creationId xmlns:a16="http://schemas.microsoft.com/office/drawing/2014/main" id="{EF941352-760C-DA4C-9E18-7CF23D0151B9}"/>
              </a:ext>
            </a:extLst>
          </p:cNvPr>
          <p:cNvSpPr>
            <a:spLocks noGrp="1"/>
          </p:cNvSpPr>
          <p:nvPr>
            <p:ph type="pic" sz="quarter" idx="13"/>
          </p:nvPr>
        </p:nvSpPr>
        <p:spPr>
          <a:xfrm>
            <a:off x="6288618" y="0"/>
            <a:ext cx="5903383" cy="3236384"/>
          </a:xfrm>
        </p:spPr>
        <p:txBody>
          <a:bodyPr/>
          <a:lstStyle/>
          <a:p>
            <a:endParaRPr lang="fi-FI"/>
          </a:p>
        </p:txBody>
      </p:sp>
      <p:sp>
        <p:nvSpPr>
          <p:cNvPr id="15" name="Tekstiruutu 14">
            <a:extLst>
              <a:ext uri="{FF2B5EF4-FFF2-40B4-BE49-F238E27FC236}">
                <a16:creationId xmlns:a16="http://schemas.microsoft.com/office/drawing/2014/main" id="{282E37A7-7750-214E-9366-E6458CFD11A0}"/>
              </a:ext>
            </a:extLst>
          </p:cNvPr>
          <p:cNvSpPr txBox="1"/>
          <p:nvPr userDrawn="1"/>
        </p:nvSpPr>
        <p:spPr>
          <a:xfrm>
            <a:off x="8208433" y="3621617"/>
            <a:ext cx="3505200" cy="369332"/>
          </a:xfrm>
          <a:prstGeom prst="rect">
            <a:avLst/>
          </a:prstGeom>
          <a:noFill/>
        </p:spPr>
        <p:txBody>
          <a:bodyPr wrap="square" lIns="0" tIns="0" rIns="0" bIns="0" rtlCol="0">
            <a:spAutoFit/>
          </a:bodyPr>
          <a:lstStyle/>
          <a:p>
            <a:pPr algn="r"/>
            <a:r>
              <a:rPr lang="fi-FI" sz="2400" err="1">
                <a:solidFill>
                  <a:schemeClr val="bg1"/>
                </a:solidFill>
              </a:rPr>
              <a:t>eitmanufacturing.eu</a:t>
            </a:r>
            <a:endParaRPr lang="fi-FI" sz="2400">
              <a:solidFill>
                <a:schemeClr val="bg1"/>
              </a:solidFill>
            </a:endParaRPr>
          </a:p>
        </p:txBody>
      </p:sp>
    </p:spTree>
    <p:extLst>
      <p:ext uri="{BB962C8B-B14F-4D97-AF65-F5344CB8AC3E}">
        <p14:creationId xmlns:p14="http://schemas.microsoft.com/office/powerpoint/2010/main" val="288471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8366" y="452967"/>
            <a:ext cx="11235268" cy="976096"/>
          </a:xfrm>
        </p:spPr>
        <p:txBody>
          <a:bodyPr>
            <a:normAutofit/>
          </a:bodyPr>
          <a:lstStyle>
            <a:lvl1pPr>
              <a:defRPr sz="3733"/>
            </a:lvl1pPr>
          </a:lstStyle>
          <a:p>
            <a:r>
              <a:rPr lang="en-GB" noProof="0" err="1"/>
              <a:t>Muokkaa</a:t>
            </a:r>
            <a:r>
              <a:rPr lang="en-GB" noProof="0"/>
              <a:t> </a:t>
            </a:r>
            <a:r>
              <a:rPr lang="en-GB" noProof="0" err="1"/>
              <a:t>ots</a:t>
            </a:r>
            <a:r>
              <a:rPr lang="en-GB" noProof="0"/>
              <a:t>. </a:t>
            </a:r>
            <a:r>
              <a:rPr lang="en-GB" noProof="0" err="1"/>
              <a:t>perustyyl</a:t>
            </a:r>
            <a:r>
              <a:rPr lang="en-GB" noProof="0"/>
              <a:t>. </a:t>
            </a:r>
            <a:r>
              <a:rPr lang="en-GB" noProof="0" err="1"/>
              <a:t>napsautt</a:t>
            </a:r>
            <a:r>
              <a:rPr lang="en-GB" noProof="0"/>
              <a:t>.</a:t>
            </a:r>
          </a:p>
        </p:txBody>
      </p:sp>
      <p:sp>
        <p:nvSpPr>
          <p:cNvPr id="3" name="Content Placeholder 2"/>
          <p:cNvSpPr>
            <a:spLocks noGrp="1"/>
          </p:cNvSpPr>
          <p:nvPr>
            <p:ph idx="1"/>
          </p:nvPr>
        </p:nvSpPr>
        <p:spPr>
          <a:xfrm>
            <a:off x="478365" y="1678900"/>
            <a:ext cx="11235267" cy="4231571"/>
          </a:xfrm>
        </p:spPr>
        <p:txBody>
          <a:bodyPr lIns="0"/>
          <a:lstStyle/>
          <a:p>
            <a:pPr lvl="0"/>
            <a:r>
              <a:rPr lang="en-GB" noProof="0" err="1"/>
              <a:t>Muokkaa</a:t>
            </a:r>
            <a:r>
              <a:rPr lang="en-GB" noProof="0"/>
              <a:t> </a:t>
            </a:r>
            <a:r>
              <a:rPr lang="en-GB" noProof="0" err="1"/>
              <a:t>tekstin</a:t>
            </a:r>
            <a:r>
              <a:rPr lang="en-GB" noProof="0"/>
              <a:t> </a:t>
            </a:r>
            <a:r>
              <a:rPr lang="en-GB" noProof="0" err="1"/>
              <a:t>perustyylejä</a:t>
            </a:r>
            <a:r>
              <a:rPr lang="en-GB" noProof="0"/>
              <a:t> </a:t>
            </a:r>
            <a:r>
              <a:rPr lang="en-GB" noProof="0" err="1"/>
              <a:t>napsauttamalla</a:t>
            </a:r>
            <a:endParaRPr lang="en-GB" noProof="0"/>
          </a:p>
          <a:p>
            <a:pPr lvl="1"/>
            <a:r>
              <a:rPr lang="en-GB" noProof="0" err="1"/>
              <a:t>toinen</a:t>
            </a:r>
            <a:r>
              <a:rPr lang="en-GB" noProof="0"/>
              <a:t> </a:t>
            </a:r>
            <a:r>
              <a:rPr lang="en-GB" noProof="0" err="1"/>
              <a:t>taso</a:t>
            </a:r>
            <a:endParaRPr lang="en-GB" noProof="0"/>
          </a:p>
          <a:p>
            <a:pPr lvl="2"/>
            <a:r>
              <a:rPr lang="en-GB" noProof="0" err="1"/>
              <a:t>kolmas</a:t>
            </a:r>
            <a:r>
              <a:rPr lang="en-GB" noProof="0"/>
              <a:t> </a:t>
            </a:r>
            <a:r>
              <a:rPr lang="en-GB" noProof="0" err="1"/>
              <a:t>taso</a:t>
            </a:r>
            <a:endParaRPr lang="en-GB" noProof="0"/>
          </a:p>
          <a:p>
            <a:pPr lvl="3"/>
            <a:r>
              <a:rPr lang="en-GB" noProof="0" err="1"/>
              <a:t>neljäs</a:t>
            </a:r>
            <a:r>
              <a:rPr lang="en-GB" noProof="0"/>
              <a:t> </a:t>
            </a:r>
            <a:r>
              <a:rPr lang="en-GB" noProof="0" err="1"/>
              <a:t>taso</a:t>
            </a:r>
            <a:endParaRPr lang="en-GB" noProof="0"/>
          </a:p>
          <a:p>
            <a:pPr lvl="4"/>
            <a:r>
              <a:rPr lang="en-GB" noProof="0" err="1"/>
              <a:t>viides</a:t>
            </a:r>
            <a:r>
              <a:rPr lang="en-GB" noProof="0"/>
              <a:t> </a:t>
            </a:r>
            <a:r>
              <a:rPr lang="en-GB" noProof="0" err="1"/>
              <a:t>taso</a:t>
            </a:r>
            <a:endParaRPr lang="en-GB" noProof="0"/>
          </a:p>
        </p:txBody>
      </p:sp>
    </p:spTree>
    <p:extLst>
      <p:ext uri="{BB962C8B-B14F-4D97-AF65-F5344CB8AC3E}">
        <p14:creationId xmlns:p14="http://schemas.microsoft.com/office/powerpoint/2010/main" val="2034705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Muokkaa ots. perustyyl. napsautt.</a:t>
            </a:r>
          </a:p>
        </p:txBody>
      </p:sp>
      <p:sp>
        <p:nvSpPr>
          <p:cNvPr id="3" name="Content Placeholder 2"/>
          <p:cNvSpPr>
            <a:spLocks noGrp="1"/>
          </p:cNvSpPr>
          <p:nvPr>
            <p:ph idx="1"/>
          </p:nvPr>
        </p:nvSpPr>
        <p:spPr/>
        <p:txBody>
          <a:bodyPr lIns="0"/>
          <a:lstStyle/>
          <a:p>
            <a:pPr lvl="0"/>
            <a:r>
              <a:rPr lang="en-GB" noProof="0"/>
              <a:t>Muokkaa tekstin perustyylejä napsauttamalla</a:t>
            </a:r>
          </a:p>
          <a:p>
            <a:pPr lvl="1"/>
            <a:r>
              <a:rPr lang="en-GB" noProof="0"/>
              <a:t>toinen taso</a:t>
            </a:r>
          </a:p>
          <a:p>
            <a:pPr lvl="2"/>
            <a:r>
              <a:rPr lang="en-GB" noProof="0"/>
              <a:t>kolmas taso</a:t>
            </a:r>
          </a:p>
          <a:p>
            <a:pPr lvl="3"/>
            <a:r>
              <a:rPr lang="en-GB" noProof="0"/>
              <a:t>neljäs taso</a:t>
            </a:r>
          </a:p>
          <a:p>
            <a:pPr lvl="4"/>
            <a:r>
              <a:rPr lang="en-GB" noProof="0"/>
              <a:t>viides taso</a:t>
            </a:r>
          </a:p>
        </p:txBody>
      </p:sp>
    </p:spTree>
    <p:extLst>
      <p:ext uri="{BB962C8B-B14F-4D97-AF65-F5344CB8AC3E}">
        <p14:creationId xmlns:p14="http://schemas.microsoft.com/office/powerpoint/2010/main" val="3837338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478368" y="2036234"/>
            <a:ext cx="11235265" cy="1200151"/>
          </a:xfrm>
        </p:spPr>
        <p:txBody>
          <a:bodyPr lIns="0" rIns="0" anchor="b"/>
          <a:lstStyle>
            <a:lvl1pPr>
              <a:defRPr sz="6000"/>
            </a:lvl1pPr>
          </a:lstStyle>
          <a:p>
            <a:r>
              <a:rPr lang="fi-FI"/>
              <a:t>Muokkaa ots. perustyyl. napsautt.</a:t>
            </a:r>
            <a:endParaRPr lang="en-US"/>
          </a:p>
        </p:txBody>
      </p:sp>
      <p:sp>
        <p:nvSpPr>
          <p:cNvPr id="3" name="Text Placeholder 2"/>
          <p:cNvSpPr>
            <a:spLocks noGrp="1"/>
          </p:cNvSpPr>
          <p:nvPr>
            <p:ph type="body" idx="1"/>
          </p:nvPr>
        </p:nvSpPr>
        <p:spPr>
          <a:xfrm>
            <a:off x="478367" y="3621618"/>
            <a:ext cx="9313333" cy="1200149"/>
          </a:xfrm>
        </p:spPr>
        <p:txBody>
          <a:bodyPr lIns="0" rIns="0"/>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i-FI"/>
              <a:t>Muokkaa tekstin perustyylejä napsauttamalla</a:t>
            </a:r>
          </a:p>
        </p:txBody>
      </p:sp>
    </p:spTree>
    <p:extLst>
      <p:ext uri="{BB962C8B-B14F-4D97-AF65-F5344CB8AC3E}">
        <p14:creationId xmlns:p14="http://schemas.microsoft.com/office/powerpoint/2010/main" val="333110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it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err="1"/>
              <a:t>Muokkaa</a:t>
            </a:r>
            <a:r>
              <a:rPr lang="en-GB" noProof="0"/>
              <a:t> </a:t>
            </a:r>
            <a:r>
              <a:rPr lang="en-GB" noProof="0" err="1"/>
              <a:t>ots</a:t>
            </a:r>
            <a:r>
              <a:rPr lang="en-GB" noProof="0"/>
              <a:t>. </a:t>
            </a:r>
            <a:r>
              <a:rPr lang="en-GB" noProof="0" err="1"/>
              <a:t>perustyyl</a:t>
            </a:r>
            <a:r>
              <a:rPr lang="en-GB" noProof="0"/>
              <a:t>. </a:t>
            </a:r>
            <a:r>
              <a:rPr lang="en-GB" noProof="0" err="1"/>
              <a:t>napsautt</a:t>
            </a:r>
            <a:r>
              <a:rPr lang="en-GB" noProof="0"/>
              <a:t>.</a:t>
            </a:r>
          </a:p>
        </p:txBody>
      </p:sp>
      <p:sp>
        <p:nvSpPr>
          <p:cNvPr id="3" name="Content Placeholder 2"/>
          <p:cNvSpPr>
            <a:spLocks noGrp="1"/>
          </p:cNvSpPr>
          <p:nvPr>
            <p:ph sz="half" idx="1"/>
          </p:nvPr>
        </p:nvSpPr>
        <p:spPr>
          <a:xfrm>
            <a:off x="478365" y="2053696"/>
            <a:ext cx="5425019" cy="3554625"/>
          </a:xfrm>
        </p:spPr>
        <p:txBody>
          <a:bodyPr lIns="0"/>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Content Placeholder 3"/>
          <p:cNvSpPr>
            <a:spLocks noGrp="1"/>
          </p:cNvSpPr>
          <p:nvPr>
            <p:ph sz="half" idx="2"/>
          </p:nvPr>
        </p:nvSpPr>
        <p:spPr>
          <a:xfrm>
            <a:off x="6288617" y="2053696"/>
            <a:ext cx="5425015" cy="3554625"/>
          </a:xfrm>
        </p:spPr>
        <p:txBody>
          <a:bodyPr lIns="0"/>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296386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8367" y="452967"/>
            <a:ext cx="11235264" cy="1200151"/>
          </a:xfrm>
        </p:spPr>
        <p:txBody>
          <a:bodyPr lIns="0"/>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Text Placeholder 2"/>
          <p:cNvSpPr>
            <a:spLocks noGrp="1"/>
          </p:cNvSpPr>
          <p:nvPr>
            <p:ph type="body" idx="1"/>
          </p:nvPr>
        </p:nvSpPr>
        <p:spPr>
          <a:xfrm>
            <a:off x="513635" y="1667140"/>
            <a:ext cx="5389749" cy="671245"/>
          </a:xfrm>
        </p:spPr>
        <p:txBody>
          <a:bodyPr lIns="0" anchor="b"/>
          <a:lstStyle>
            <a:lvl1pPr marL="0" indent="0">
              <a:buNone/>
              <a:defRPr sz="2400" b="0">
                <a:solidFill>
                  <a:schemeClr val="accent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478368" y="2505076"/>
            <a:ext cx="5425017" cy="318930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5" name="Text Placeholder 4"/>
          <p:cNvSpPr>
            <a:spLocks noGrp="1"/>
          </p:cNvSpPr>
          <p:nvPr>
            <p:ph type="body" sz="quarter" idx="3"/>
          </p:nvPr>
        </p:nvSpPr>
        <p:spPr>
          <a:xfrm>
            <a:off x="6288617" y="1681163"/>
            <a:ext cx="5425016" cy="671245"/>
          </a:xfrm>
        </p:spPr>
        <p:txBody>
          <a:bodyPr anchor="b"/>
          <a:lstStyle>
            <a:lvl1pPr marL="0" indent="0">
              <a:buNone/>
              <a:defRPr sz="2400" b="0">
                <a:solidFill>
                  <a:schemeClr val="accent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288617" y="2505076"/>
            <a:ext cx="5425015" cy="318930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extLst>
      <p:ext uri="{BB962C8B-B14F-4D97-AF65-F5344CB8AC3E}">
        <p14:creationId xmlns:p14="http://schemas.microsoft.com/office/powerpoint/2010/main" val="310825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a:p>
        </p:txBody>
      </p:sp>
    </p:spTree>
    <p:extLst>
      <p:ext uri="{BB962C8B-B14F-4D97-AF65-F5344CB8AC3E}">
        <p14:creationId xmlns:p14="http://schemas.microsoft.com/office/powerpoint/2010/main" val="493359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4736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8367" y="457200"/>
            <a:ext cx="3505200" cy="1195917"/>
          </a:xfrm>
        </p:spPr>
        <p:txBody>
          <a:bodyPr lIns="0" anchor="b"/>
          <a:lstStyle>
            <a:lvl1pPr>
              <a:defRPr sz="3200"/>
            </a:lvl1pPr>
          </a:lstStyle>
          <a:p>
            <a:r>
              <a:rPr lang="fi-FI"/>
              <a:t>Muokkaa </a:t>
            </a:r>
            <a:r>
              <a:rPr lang="fi-FI" err="1"/>
              <a:t>ots</a:t>
            </a:r>
            <a:r>
              <a:rPr lang="fi-FI"/>
              <a:t>. </a:t>
            </a:r>
            <a:r>
              <a:rPr lang="fi-FI" err="1"/>
              <a:t>perustyyl</a:t>
            </a:r>
            <a:r>
              <a:rPr lang="fi-FI"/>
              <a:t>. </a:t>
            </a:r>
            <a:r>
              <a:rPr lang="fi-FI" err="1"/>
              <a:t>napsautt</a:t>
            </a:r>
            <a:r>
              <a:rPr lang="fi-FI"/>
              <a:t>.</a:t>
            </a:r>
            <a:endParaRPr lang="en-US"/>
          </a:p>
        </p:txBody>
      </p:sp>
      <p:sp>
        <p:nvSpPr>
          <p:cNvPr id="3" name="Content Placeholder 2"/>
          <p:cNvSpPr>
            <a:spLocks noGrp="1"/>
          </p:cNvSpPr>
          <p:nvPr>
            <p:ph idx="1"/>
          </p:nvPr>
        </p:nvSpPr>
        <p:spPr>
          <a:xfrm>
            <a:off x="4368800" y="457201"/>
            <a:ext cx="7344833" cy="5294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Text Placeholder 3"/>
          <p:cNvSpPr>
            <a:spLocks noGrp="1"/>
          </p:cNvSpPr>
          <p:nvPr>
            <p:ph type="body" sz="half" idx="2"/>
          </p:nvPr>
        </p:nvSpPr>
        <p:spPr>
          <a:xfrm>
            <a:off x="478367" y="2036234"/>
            <a:ext cx="3505200" cy="3715521"/>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i-FI"/>
              <a:t>Muokkaa tekstin perustyylejä napsauttamalla</a:t>
            </a:r>
          </a:p>
        </p:txBody>
      </p:sp>
    </p:spTree>
    <p:extLst>
      <p:ext uri="{BB962C8B-B14F-4D97-AF65-F5344CB8AC3E}">
        <p14:creationId xmlns:p14="http://schemas.microsoft.com/office/powerpoint/2010/main" val="428259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7.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8366" y="452967"/>
            <a:ext cx="11235268" cy="1193272"/>
          </a:xfrm>
          <a:prstGeom prst="rect">
            <a:avLst/>
          </a:prstGeom>
        </p:spPr>
        <p:txBody>
          <a:bodyPr vert="horz" lIns="0" tIns="0" rIns="0" bIns="0" rtlCol="0" anchor="t">
            <a:normAutofit/>
          </a:bodyPr>
          <a:lstStyle/>
          <a:p>
            <a:r>
              <a:rPr lang="en-GB" noProof="0"/>
              <a:t>Muokkaa ots. perustyyl. napsautt.</a:t>
            </a:r>
          </a:p>
        </p:txBody>
      </p:sp>
      <p:sp>
        <p:nvSpPr>
          <p:cNvPr id="3" name="Text Placeholder 2"/>
          <p:cNvSpPr>
            <a:spLocks noGrp="1"/>
          </p:cNvSpPr>
          <p:nvPr>
            <p:ph type="body" idx="1"/>
          </p:nvPr>
        </p:nvSpPr>
        <p:spPr>
          <a:xfrm>
            <a:off x="478365" y="2053695"/>
            <a:ext cx="11235267" cy="3856775"/>
          </a:xfrm>
          <a:prstGeom prst="rect">
            <a:avLst/>
          </a:prstGeom>
        </p:spPr>
        <p:txBody>
          <a:bodyPr vert="horz" lIns="0" tIns="0" rIns="0" bIns="0" rtlCol="0">
            <a:normAutofit/>
          </a:bodyPr>
          <a:lstStyle/>
          <a:p>
            <a:pPr lvl="0"/>
            <a:r>
              <a:rPr lang="en-GB" noProof="0" err="1"/>
              <a:t>Muokkaa</a:t>
            </a:r>
            <a:r>
              <a:rPr lang="en-GB" noProof="0"/>
              <a:t> </a:t>
            </a:r>
            <a:r>
              <a:rPr lang="en-GB" noProof="0" err="1"/>
              <a:t>tekstin</a:t>
            </a:r>
            <a:r>
              <a:rPr lang="en-GB" noProof="0"/>
              <a:t> </a:t>
            </a:r>
            <a:r>
              <a:rPr lang="en-GB" noProof="0" err="1"/>
              <a:t>perustyylejä</a:t>
            </a:r>
            <a:r>
              <a:rPr lang="en-GB" noProof="0"/>
              <a:t> </a:t>
            </a:r>
            <a:r>
              <a:rPr lang="en-GB" noProof="0" err="1"/>
              <a:t>napsauttamalla</a:t>
            </a:r>
            <a:endParaRPr lang="en-GB" noProof="0"/>
          </a:p>
          <a:p>
            <a:pPr lvl="1"/>
            <a:r>
              <a:rPr lang="en-GB" noProof="0" err="1"/>
              <a:t>toinen</a:t>
            </a:r>
            <a:r>
              <a:rPr lang="en-GB" noProof="0"/>
              <a:t> </a:t>
            </a:r>
            <a:r>
              <a:rPr lang="en-GB" noProof="0" err="1"/>
              <a:t>taso</a:t>
            </a:r>
            <a:endParaRPr lang="en-GB" noProof="0"/>
          </a:p>
          <a:p>
            <a:pPr lvl="2"/>
            <a:r>
              <a:rPr lang="en-GB" noProof="0" err="1"/>
              <a:t>kolmas</a:t>
            </a:r>
            <a:r>
              <a:rPr lang="en-GB" noProof="0"/>
              <a:t> </a:t>
            </a:r>
            <a:r>
              <a:rPr lang="en-GB" noProof="0" err="1"/>
              <a:t>taso</a:t>
            </a:r>
            <a:endParaRPr lang="en-GB" noProof="0"/>
          </a:p>
          <a:p>
            <a:pPr lvl="3"/>
            <a:r>
              <a:rPr lang="en-GB" noProof="0" err="1"/>
              <a:t>neljäs</a:t>
            </a:r>
            <a:r>
              <a:rPr lang="en-GB" noProof="0"/>
              <a:t> </a:t>
            </a:r>
            <a:r>
              <a:rPr lang="en-GB" noProof="0" err="1"/>
              <a:t>taso</a:t>
            </a:r>
            <a:endParaRPr lang="en-GB" noProof="0"/>
          </a:p>
          <a:p>
            <a:pPr lvl="4"/>
            <a:r>
              <a:rPr lang="en-GB" noProof="0" err="1"/>
              <a:t>viides</a:t>
            </a:r>
            <a:r>
              <a:rPr lang="en-GB" noProof="0"/>
              <a:t> </a:t>
            </a:r>
            <a:r>
              <a:rPr lang="en-GB" noProof="0" err="1"/>
              <a:t>taso</a:t>
            </a:r>
            <a:endParaRPr lang="en-GB" noProof="0"/>
          </a:p>
        </p:txBody>
      </p:sp>
      <p:pic>
        <p:nvPicPr>
          <p:cNvPr id="7" name="Kuva 6">
            <a:extLst>
              <a:ext uri="{FF2B5EF4-FFF2-40B4-BE49-F238E27FC236}">
                <a16:creationId xmlns:a16="http://schemas.microsoft.com/office/drawing/2014/main" id="{46307CD3-CBE6-5143-96F6-168E4B5DAEA8}"/>
              </a:ext>
            </a:extLst>
          </p:cNvPr>
          <p:cNvPicPr>
            <a:picLocks noChangeAspect="1"/>
          </p:cNvPicPr>
          <p:nvPr userDrawn="1"/>
        </p:nvPicPr>
        <p:blipFill>
          <a:blip r:embed="rId18" cstate="print">
            <a:extLst>
              <a:ext uri="{28A0092B-C50C-407E-A947-70E740481C1C}">
                <a14:useLocalDpi xmlns:a14="http://schemas.microsoft.com/office/drawing/2010/main"/>
              </a:ext>
            </a:extLst>
          </a:blip>
          <a:stretch>
            <a:fillRect/>
          </a:stretch>
        </p:blipFill>
        <p:spPr>
          <a:xfrm>
            <a:off x="461983" y="5951563"/>
            <a:ext cx="3860800" cy="491067"/>
          </a:xfrm>
          <a:prstGeom prst="rect">
            <a:avLst/>
          </a:prstGeom>
        </p:spPr>
      </p:pic>
    </p:spTree>
    <p:extLst>
      <p:ext uri="{BB962C8B-B14F-4D97-AF65-F5344CB8AC3E}">
        <p14:creationId xmlns:p14="http://schemas.microsoft.com/office/powerpoint/2010/main" val="2050264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1" pos="226">
          <p15:clr>
            <a:srgbClr val="F26B43"/>
          </p15:clr>
        </p15:guide>
        <p15:guide id="22" pos="5534">
          <p15:clr>
            <a:srgbClr val="F26B43"/>
          </p15:clr>
        </p15:guide>
        <p15:guide id="23" pos="952">
          <p15:clr>
            <a:srgbClr val="F26B43"/>
          </p15:clr>
        </p15:guide>
        <p15:guide id="24" pos="1134">
          <p15:clr>
            <a:srgbClr val="F26B43"/>
          </p15:clr>
        </p15:guide>
        <p15:guide id="25" pos="1882">
          <p15:clr>
            <a:srgbClr val="F26B43"/>
          </p15:clr>
        </p15:guide>
        <p15:guide id="26" pos="2064">
          <p15:clr>
            <a:srgbClr val="F26B43"/>
          </p15:clr>
        </p15:guide>
        <p15:guide id="27" pos="2789">
          <p15:clr>
            <a:srgbClr val="F26B43"/>
          </p15:clr>
        </p15:guide>
        <p15:guide id="28" pos="2971">
          <p15:clr>
            <a:srgbClr val="F26B43"/>
          </p15:clr>
        </p15:guide>
        <p15:guide id="29" pos="3696">
          <p15:clr>
            <a:srgbClr val="F26B43"/>
          </p15:clr>
        </p15:guide>
        <p15:guide id="30" pos="3878">
          <p15:clr>
            <a:srgbClr val="F26B43"/>
          </p15:clr>
        </p15:guide>
        <p15:guide id="31" pos="4626">
          <p15:clr>
            <a:srgbClr val="F26B43"/>
          </p15:clr>
        </p15:guide>
        <p15:guide id="32" pos="4808">
          <p15:clr>
            <a:srgbClr val="F26B43"/>
          </p15:clr>
        </p15:guide>
        <p15:guide id="33" orient="horz" pos="214">
          <p15:clr>
            <a:srgbClr val="F26B43"/>
          </p15:clr>
        </p15:guide>
        <p15:guide id="34" orient="horz" pos="781">
          <p15:clr>
            <a:srgbClr val="F26B43"/>
          </p15:clr>
        </p15:guide>
        <p15:guide id="35" orient="horz" pos="962">
          <p15:clr>
            <a:srgbClr val="F26B43"/>
          </p15:clr>
        </p15:guide>
        <p15:guide id="36" orient="horz" pos="1529">
          <p15:clr>
            <a:srgbClr val="F26B43"/>
          </p15:clr>
        </p15:guide>
        <p15:guide id="37" orient="horz" pos="1711">
          <p15:clr>
            <a:srgbClr val="F26B43"/>
          </p15:clr>
        </p15:guide>
        <p15:guide id="38" orient="horz" pos="2278">
          <p15:clr>
            <a:srgbClr val="F26B43"/>
          </p15:clr>
        </p15:guide>
        <p15:guide id="39" orient="horz" pos="2459">
          <p15:clr>
            <a:srgbClr val="F26B43"/>
          </p15:clr>
        </p15:guide>
        <p15:guide id="40" orient="horz" pos="300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8365" y="2043112"/>
            <a:ext cx="11235267" cy="1193272"/>
          </a:xfrm>
          <a:prstGeom prst="rect">
            <a:avLst/>
          </a:prstGeom>
        </p:spPr>
        <p:txBody>
          <a:bodyPr vert="horz" lIns="0" tIns="0" rIns="0" bIns="0" rtlCol="0" anchor="b">
            <a:normAutofit/>
          </a:bodyPr>
          <a:lstStyle/>
          <a:p>
            <a:r>
              <a:rPr lang="en-GB" noProof="0" err="1"/>
              <a:t>Muokkaaots</a:t>
            </a:r>
            <a:r>
              <a:rPr lang="en-GB" noProof="0"/>
              <a:t>. </a:t>
            </a:r>
            <a:r>
              <a:rPr lang="en-GB" noProof="0" err="1"/>
              <a:t>perustyyl</a:t>
            </a:r>
            <a:r>
              <a:rPr lang="en-GB" noProof="0"/>
              <a:t>. </a:t>
            </a:r>
            <a:r>
              <a:rPr lang="en-GB" noProof="0" err="1"/>
              <a:t>napsautt</a:t>
            </a:r>
            <a:r>
              <a:rPr lang="en-GB" noProof="0"/>
              <a:t>.</a:t>
            </a:r>
          </a:p>
        </p:txBody>
      </p:sp>
      <p:sp>
        <p:nvSpPr>
          <p:cNvPr id="3" name="Text Placeholder 2"/>
          <p:cNvSpPr>
            <a:spLocks noGrp="1"/>
          </p:cNvSpPr>
          <p:nvPr>
            <p:ph type="body" idx="1"/>
          </p:nvPr>
        </p:nvSpPr>
        <p:spPr>
          <a:xfrm>
            <a:off x="478365" y="3621617"/>
            <a:ext cx="11235267" cy="1876073"/>
          </a:xfrm>
          <a:prstGeom prst="rect">
            <a:avLst/>
          </a:prstGeom>
        </p:spPr>
        <p:txBody>
          <a:bodyPr vert="horz" lIns="0" tIns="0" rIns="0" bIns="0" rtlCol="0">
            <a:normAutofit/>
          </a:bodyPr>
          <a:lstStyle/>
          <a:p>
            <a:pPr lvl="0"/>
            <a:r>
              <a:rPr lang="en-GB" noProof="0" err="1"/>
              <a:t>Muokkaatekstinperustyylejänapsauttamalla</a:t>
            </a:r>
            <a:endParaRPr lang="en-GB" noProof="0"/>
          </a:p>
          <a:p>
            <a:pPr lvl="1"/>
            <a:r>
              <a:rPr lang="en-GB" noProof="0" err="1"/>
              <a:t>toinentaso</a:t>
            </a:r>
            <a:endParaRPr lang="en-GB" noProof="0"/>
          </a:p>
          <a:p>
            <a:pPr lvl="2"/>
            <a:r>
              <a:rPr lang="en-GB" noProof="0" err="1"/>
              <a:t>kolmastaso</a:t>
            </a:r>
            <a:endParaRPr lang="en-GB" noProof="0"/>
          </a:p>
          <a:p>
            <a:pPr lvl="3"/>
            <a:r>
              <a:rPr lang="en-GB" noProof="0" err="1"/>
              <a:t>neljästaso</a:t>
            </a:r>
            <a:endParaRPr lang="en-GB" noProof="0"/>
          </a:p>
          <a:p>
            <a:pPr lvl="4"/>
            <a:r>
              <a:rPr lang="en-GB" noProof="0" err="1"/>
              <a:t>viidestaso</a:t>
            </a:r>
            <a:endParaRPr lang="en-GB" noProof="0"/>
          </a:p>
        </p:txBody>
      </p:sp>
      <p:pic>
        <p:nvPicPr>
          <p:cNvPr id="9" name="Kuva 8">
            <a:extLst>
              <a:ext uri="{FF2B5EF4-FFF2-40B4-BE49-F238E27FC236}">
                <a16:creationId xmlns:a16="http://schemas.microsoft.com/office/drawing/2014/main" id="{F9EABE6F-EBBD-6B49-943D-A1733E07BDD3}"/>
              </a:ext>
            </a:extLst>
          </p:cNvPr>
          <p:cNvPicPr>
            <a:picLocks noChangeAspect="1"/>
          </p:cNvPicPr>
          <p:nvPr userDrawn="1"/>
        </p:nvPicPr>
        <p:blipFill>
          <a:blip r:embed="rId3" cstate="print">
            <a:extLst>
              <a:ext uri="{28A0092B-C50C-407E-A947-70E740481C1C}">
                <a14:useLocalDpi xmlns:a14="http://schemas.microsoft.com/office/drawing/2010/main"/>
              </a:ext>
            </a:extLst>
          </a:blip>
          <a:srcRect/>
          <a:stretch/>
        </p:blipFill>
        <p:spPr>
          <a:xfrm>
            <a:off x="478367" y="452967"/>
            <a:ext cx="3488267" cy="931333"/>
          </a:xfrm>
          <a:prstGeom prst="rect">
            <a:avLst/>
          </a:prstGeom>
        </p:spPr>
      </p:pic>
      <p:pic>
        <p:nvPicPr>
          <p:cNvPr id="8" name="Kuva 7" descr="Kuva, joka sisältää kohteen teksti&#10;&#10;Kuvaus luotu automaattisesti">
            <a:extLst>
              <a:ext uri="{FF2B5EF4-FFF2-40B4-BE49-F238E27FC236}">
                <a16:creationId xmlns:a16="http://schemas.microsoft.com/office/drawing/2014/main" id="{5D14DCE6-7527-8047-9D30-941111D7AAE5}"/>
              </a:ext>
            </a:extLst>
          </p:cNvPr>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78366" y="5847048"/>
            <a:ext cx="1939636" cy="474133"/>
          </a:xfrm>
          <a:prstGeom prst="rect">
            <a:avLst/>
          </a:prstGeom>
        </p:spPr>
      </p:pic>
    </p:spTree>
    <p:extLst>
      <p:ext uri="{BB962C8B-B14F-4D97-AF65-F5344CB8AC3E}">
        <p14:creationId xmlns:p14="http://schemas.microsoft.com/office/powerpoint/2010/main" val="2604556652"/>
      </p:ext>
    </p:extLst>
  </p:cSld>
  <p:clrMap bg1="lt1" tx1="dk1" bg2="lt2" tx2="dk2" accent1="accent1" accent2="accent2" accent3="accent3" accent4="accent4" accent5="accent5" accent6="accent6" hlink="hlink" folHlink="folHlink"/>
  <p:sldLayoutIdLst>
    <p:sldLayoutId id="2147483678" r:id="rId1"/>
  </p:sldLayoutIdLst>
  <p:hf sldNum="0" hdr="0" ftr="0" dt="0"/>
  <p:txStyles>
    <p:titleStyle>
      <a:lvl1pPr algn="l" defTabSz="914377"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bg1"/>
          </a:solidFill>
          <a:latin typeface="+mj-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bg1"/>
          </a:solidFill>
          <a:latin typeface="+mj-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bg1"/>
          </a:solidFill>
          <a:latin typeface="+mj-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bg1"/>
          </a:solidFill>
          <a:latin typeface="+mj-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bg1"/>
          </a:solidFill>
          <a:latin typeface="+mj-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1" pos="226">
          <p15:clr>
            <a:srgbClr val="F26B43"/>
          </p15:clr>
        </p15:guide>
        <p15:guide id="22" pos="5534">
          <p15:clr>
            <a:srgbClr val="F26B43"/>
          </p15:clr>
        </p15:guide>
        <p15:guide id="23" pos="952">
          <p15:clr>
            <a:srgbClr val="F26B43"/>
          </p15:clr>
        </p15:guide>
        <p15:guide id="24" pos="1134">
          <p15:clr>
            <a:srgbClr val="F26B43"/>
          </p15:clr>
        </p15:guide>
        <p15:guide id="25" pos="1882">
          <p15:clr>
            <a:srgbClr val="F26B43"/>
          </p15:clr>
        </p15:guide>
        <p15:guide id="26" pos="2064">
          <p15:clr>
            <a:srgbClr val="F26B43"/>
          </p15:clr>
        </p15:guide>
        <p15:guide id="27" pos="2789">
          <p15:clr>
            <a:srgbClr val="F26B43"/>
          </p15:clr>
        </p15:guide>
        <p15:guide id="28" pos="2971">
          <p15:clr>
            <a:srgbClr val="F26B43"/>
          </p15:clr>
        </p15:guide>
        <p15:guide id="29" pos="3696">
          <p15:clr>
            <a:srgbClr val="F26B43"/>
          </p15:clr>
        </p15:guide>
        <p15:guide id="30" pos="3878">
          <p15:clr>
            <a:srgbClr val="F26B43"/>
          </p15:clr>
        </p15:guide>
        <p15:guide id="31" pos="4626">
          <p15:clr>
            <a:srgbClr val="F26B43"/>
          </p15:clr>
        </p15:guide>
        <p15:guide id="32" pos="4808">
          <p15:clr>
            <a:srgbClr val="F26B43"/>
          </p15:clr>
        </p15:guide>
        <p15:guide id="33" orient="horz" pos="214">
          <p15:clr>
            <a:srgbClr val="F26B43"/>
          </p15:clr>
        </p15:guide>
        <p15:guide id="34" orient="horz" pos="781">
          <p15:clr>
            <a:srgbClr val="F26B43"/>
          </p15:clr>
        </p15:guide>
        <p15:guide id="35" orient="horz" pos="962">
          <p15:clr>
            <a:srgbClr val="F26B43"/>
          </p15:clr>
        </p15:guide>
        <p15:guide id="36" orient="horz" pos="1529">
          <p15:clr>
            <a:srgbClr val="F26B43"/>
          </p15:clr>
        </p15:guide>
        <p15:guide id="37" orient="horz" pos="1711">
          <p15:clr>
            <a:srgbClr val="F26B43"/>
          </p15:clr>
        </p15:guide>
        <p15:guide id="38" orient="horz" pos="2278">
          <p15:clr>
            <a:srgbClr val="F26B43"/>
          </p15:clr>
        </p15:guide>
        <p15:guide id="39" orient="horz" pos="2459">
          <p15:clr>
            <a:srgbClr val="F26B43"/>
          </p15:clr>
        </p15:guide>
        <p15:guide id="40" orient="horz" pos="300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1B5F26-C1A2-4BB8-B13E-5145267D9019}"/>
              </a:ext>
            </a:extLst>
          </p:cNvPr>
          <p:cNvSpPr>
            <a:spLocks noGrp="1"/>
          </p:cNvSpPr>
          <p:nvPr>
            <p:ph type="ctrTitle"/>
          </p:nvPr>
        </p:nvSpPr>
        <p:spPr>
          <a:xfrm>
            <a:off x="361161" y="2469405"/>
            <a:ext cx="5805830" cy="1153345"/>
          </a:xfrm>
        </p:spPr>
        <p:txBody>
          <a:bodyPr>
            <a:normAutofit/>
          </a:bodyPr>
          <a:lstStyle/>
          <a:p>
            <a:r>
              <a:rPr lang="en-GB"/>
              <a:t>Proposal Code + Acronym</a:t>
            </a:r>
            <a:br>
              <a:rPr lang="en-GB"/>
            </a:br>
            <a:r>
              <a:rPr lang="en-GB" sz="2000"/>
              <a:t>Business Owner Deck</a:t>
            </a:r>
            <a:endParaRPr lang="it-IT"/>
          </a:p>
        </p:txBody>
      </p:sp>
    </p:spTree>
    <p:extLst>
      <p:ext uri="{BB962C8B-B14F-4D97-AF65-F5344CB8AC3E}">
        <p14:creationId xmlns:p14="http://schemas.microsoft.com/office/powerpoint/2010/main" val="297839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CE155-DE94-48B4-9944-DACAA75DE462}"/>
              </a:ext>
            </a:extLst>
          </p:cNvPr>
          <p:cNvSpPr>
            <a:spLocks noGrp="1"/>
          </p:cNvSpPr>
          <p:nvPr>
            <p:ph type="title"/>
          </p:nvPr>
        </p:nvSpPr>
        <p:spPr/>
        <p:txBody>
          <a:bodyPr>
            <a:normAutofit/>
          </a:bodyPr>
          <a:lstStyle/>
          <a:p>
            <a:r>
              <a:rPr lang="en-US" sz="4000">
                <a:ea typeface="+mj-lt"/>
                <a:cs typeface="+mj-lt"/>
              </a:rPr>
              <a:t>Instruction – to be removed </a:t>
            </a:r>
            <a:endParaRPr lang="it-IT" sz="4000">
              <a:cs typeface="Calibri Light"/>
            </a:endParaRPr>
          </a:p>
        </p:txBody>
      </p:sp>
      <p:sp>
        <p:nvSpPr>
          <p:cNvPr id="28" name="Title 1">
            <a:extLst>
              <a:ext uri="{FF2B5EF4-FFF2-40B4-BE49-F238E27FC236}">
                <a16:creationId xmlns:a16="http://schemas.microsoft.com/office/drawing/2014/main" id="{B7FD52D1-CDD2-4C15-B66E-D5EF91DD0003}"/>
              </a:ext>
            </a:extLst>
          </p:cNvPr>
          <p:cNvSpPr txBox="1">
            <a:spLocks/>
          </p:cNvSpPr>
          <p:nvPr/>
        </p:nvSpPr>
        <p:spPr>
          <a:xfrm>
            <a:off x="478366" y="452967"/>
            <a:ext cx="11235268" cy="976096"/>
          </a:xfrm>
          <a:prstGeom prst="rect">
            <a:avLst/>
          </a:prstGeom>
        </p:spPr>
        <p:txBody>
          <a:bodyPr vert="horz" lIns="0" tIns="0" rIns="0" bIns="0" rtlCol="0" anchor="t">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endParaRPr lang="it-IT" sz="4000"/>
          </a:p>
        </p:txBody>
      </p:sp>
      <p:sp>
        <p:nvSpPr>
          <p:cNvPr id="85" name="Rectangle 84">
            <a:extLst>
              <a:ext uri="{FF2B5EF4-FFF2-40B4-BE49-F238E27FC236}">
                <a16:creationId xmlns:a16="http://schemas.microsoft.com/office/drawing/2014/main" id="{ED85DF33-971E-14C8-BEBF-4FE4A4F16BD9}"/>
              </a:ext>
            </a:extLst>
          </p:cNvPr>
          <p:cNvSpPr/>
          <p:nvPr/>
        </p:nvSpPr>
        <p:spPr>
          <a:xfrm>
            <a:off x="478366" y="1204175"/>
            <a:ext cx="10874361" cy="357388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t"/>
          <a:lstStyle/>
          <a:p>
            <a:r>
              <a:rPr lang="en-US" dirty="0">
                <a:solidFill>
                  <a:schemeClr val="tx1"/>
                </a:solidFill>
              </a:rPr>
              <a:t>The template consists of 6 sections. </a:t>
            </a:r>
          </a:p>
          <a:p>
            <a:endParaRPr lang="en-US">
              <a:solidFill>
                <a:schemeClr val="tx1"/>
              </a:solidFill>
            </a:endParaRPr>
          </a:p>
          <a:p>
            <a:r>
              <a:rPr lang="en-US" dirty="0">
                <a:solidFill>
                  <a:schemeClr val="tx1"/>
                </a:solidFill>
              </a:rPr>
              <a:t>Please, fill in each section without changing the titles. If one slide is not enough to cover one or more sections, you can duplicate the slides. Any additional section will not be considered in the evaluation. </a:t>
            </a:r>
            <a:endParaRPr lang="en-US" dirty="0">
              <a:solidFill>
                <a:schemeClr val="tx1"/>
              </a:solidFill>
              <a:cs typeface="Calibri"/>
            </a:endParaRPr>
          </a:p>
          <a:p>
            <a:endParaRPr lang="en-US">
              <a:solidFill>
                <a:schemeClr val="tx1"/>
              </a:solidFill>
            </a:endParaRPr>
          </a:p>
          <a:p>
            <a:r>
              <a:rPr lang="en-US" dirty="0">
                <a:solidFill>
                  <a:schemeClr val="tx1"/>
                </a:solidFill>
              </a:rPr>
              <a:t>Save the presentation as PDF before uploading it in the submission system.</a:t>
            </a:r>
            <a:endParaRPr lang="en-US" dirty="0">
              <a:solidFill>
                <a:schemeClr val="tx1"/>
              </a:solidFill>
              <a:cs typeface="Calibri"/>
            </a:endParaRPr>
          </a:p>
          <a:p>
            <a:endParaRPr lang="en-US">
              <a:solidFill>
                <a:schemeClr val="tx1"/>
              </a:solidFill>
            </a:endParaRPr>
          </a:p>
          <a:p>
            <a:r>
              <a:rPr lang="en-US" b="1" u="sng" dirty="0">
                <a:solidFill>
                  <a:schemeClr val="tx1"/>
                </a:solidFill>
              </a:rPr>
              <a:t>Please, remove this slide and the red instructions. </a:t>
            </a:r>
            <a:endParaRPr lang="en-US" b="1" u="sng">
              <a:solidFill>
                <a:schemeClr val="tx1"/>
              </a:solidFill>
              <a:cs typeface="Calibri"/>
            </a:endParaRPr>
          </a:p>
        </p:txBody>
      </p:sp>
    </p:spTree>
    <p:extLst>
      <p:ext uri="{BB962C8B-B14F-4D97-AF65-F5344CB8AC3E}">
        <p14:creationId xmlns:p14="http://schemas.microsoft.com/office/powerpoint/2010/main" val="1841686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Company Profile</a:t>
            </a:r>
            <a:br>
              <a:rPr lang="en-US" sz="4000"/>
            </a:br>
            <a:endParaRPr lang="it-IT" sz="4000"/>
          </a:p>
        </p:txBody>
      </p:sp>
      <p:sp>
        <p:nvSpPr>
          <p:cNvPr id="4" name="TextBox 3">
            <a:extLst>
              <a:ext uri="{FF2B5EF4-FFF2-40B4-BE49-F238E27FC236}">
                <a16:creationId xmlns:a16="http://schemas.microsoft.com/office/drawing/2014/main" id="{B897E651-3C89-9F73-7AF8-80DCB24DC08A}"/>
              </a:ext>
            </a:extLst>
          </p:cNvPr>
          <p:cNvSpPr txBox="1"/>
          <p:nvPr/>
        </p:nvSpPr>
        <p:spPr>
          <a:xfrm>
            <a:off x="417404" y="1221971"/>
            <a:ext cx="5822681" cy="369332"/>
          </a:xfrm>
          <a:prstGeom prst="rect">
            <a:avLst/>
          </a:prstGeom>
          <a:noFill/>
        </p:spPr>
        <p:txBody>
          <a:bodyPr wrap="square">
            <a:spAutoFit/>
          </a:bodyPr>
          <a:lstStyle/>
          <a:p>
            <a:r>
              <a:rPr lang="en-US" b="1">
                <a:solidFill>
                  <a:schemeClr val="tx1"/>
                </a:solidFill>
              </a:rPr>
              <a:t>Short description of the company and the people involved</a:t>
            </a:r>
            <a:endParaRPr lang="en-US" b="1"/>
          </a:p>
        </p:txBody>
      </p:sp>
      <p:cxnSp>
        <p:nvCxnSpPr>
          <p:cNvPr id="7" name="Straight Connector 6">
            <a:extLst>
              <a:ext uri="{FF2B5EF4-FFF2-40B4-BE49-F238E27FC236}">
                <a16:creationId xmlns:a16="http://schemas.microsoft.com/office/drawing/2014/main" id="{09EE7F59-953D-93D5-8C09-DA289AA2A0F5}"/>
              </a:ext>
            </a:extLst>
          </p:cNvPr>
          <p:cNvCxnSpPr/>
          <p:nvPr/>
        </p:nvCxnSpPr>
        <p:spPr>
          <a:xfrm>
            <a:off x="6301047" y="1018903"/>
            <a:ext cx="0" cy="4859383"/>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9C40615B-9598-0B5B-E878-F52CAB169AF5}"/>
              </a:ext>
            </a:extLst>
          </p:cNvPr>
          <p:cNvSpPr txBox="1"/>
          <p:nvPr/>
        </p:nvSpPr>
        <p:spPr>
          <a:xfrm>
            <a:off x="417404" y="1951672"/>
            <a:ext cx="5473550" cy="1477328"/>
          </a:xfrm>
          <a:prstGeom prst="rect">
            <a:avLst/>
          </a:prstGeom>
          <a:noFill/>
        </p:spPr>
        <p:txBody>
          <a:bodyPr wrap="square">
            <a:spAutoFit/>
          </a:bodyPr>
          <a:lstStyle/>
          <a:p>
            <a:r>
              <a:rPr lang="en-US" i="1">
                <a:solidFill>
                  <a:srgbClr val="FF0000"/>
                </a:solidFill>
              </a:rPr>
              <a:t>Description of the business owner organization. </a:t>
            </a:r>
          </a:p>
          <a:p>
            <a:endParaRPr lang="en-US" i="1">
              <a:solidFill>
                <a:srgbClr val="FF0000"/>
              </a:solidFill>
            </a:endParaRPr>
          </a:p>
          <a:p>
            <a:r>
              <a:rPr lang="en-US" i="1">
                <a:solidFill>
                  <a:srgbClr val="FF0000"/>
                </a:solidFill>
              </a:rPr>
              <a:t>Description of people who will be responsible for commercializing the solution(s) and their relevant experience (marketing, sales, etc..)</a:t>
            </a:r>
            <a:endParaRPr lang="en-US" i="1">
              <a:solidFill>
                <a:srgbClr val="FF0000"/>
              </a:solidFill>
              <a:cs typeface="Calibri"/>
            </a:endParaRPr>
          </a:p>
        </p:txBody>
      </p:sp>
      <p:sp>
        <p:nvSpPr>
          <p:cNvPr id="10" name="TextBox 9">
            <a:extLst>
              <a:ext uri="{FF2B5EF4-FFF2-40B4-BE49-F238E27FC236}">
                <a16:creationId xmlns:a16="http://schemas.microsoft.com/office/drawing/2014/main" id="{44050494-E51F-4854-6B32-087CC5AEF525}"/>
              </a:ext>
            </a:extLst>
          </p:cNvPr>
          <p:cNvSpPr txBox="1"/>
          <p:nvPr/>
        </p:nvSpPr>
        <p:spPr>
          <a:xfrm>
            <a:off x="6096000" y="1221971"/>
            <a:ext cx="5822681" cy="369332"/>
          </a:xfrm>
          <a:prstGeom prst="rect">
            <a:avLst/>
          </a:prstGeom>
          <a:noFill/>
        </p:spPr>
        <p:txBody>
          <a:bodyPr wrap="square">
            <a:spAutoFit/>
          </a:bodyPr>
          <a:lstStyle/>
          <a:p>
            <a:pPr algn="ctr"/>
            <a:r>
              <a:rPr lang="en-US" b="1">
                <a:solidFill>
                  <a:schemeClr val="tx1"/>
                </a:solidFill>
              </a:rPr>
              <a:t>Essential Info</a:t>
            </a:r>
            <a:endParaRPr lang="en-US" b="1"/>
          </a:p>
        </p:txBody>
      </p:sp>
      <p:graphicFrame>
        <p:nvGraphicFramePr>
          <p:cNvPr id="11" name="Table 11">
            <a:extLst>
              <a:ext uri="{FF2B5EF4-FFF2-40B4-BE49-F238E27FC236}">
                <a16:creationId xmlns:a16="http://schemas.microsoft.com/office/drawing/2014/main" id="{CE0C09B4-E0D5-5C25-0065-4A73ED15B91C}"/>
              </a:ext>
            </a:extLst>
          </p:cNvPr>
          <p:cNvGraphicFramePr>
            <a:graphicFrameLocks noGrp="1"/>
          </p:cNvGraphicFramePr>
          <p:nvPr>
            <p:extLst>
              <p:ext uri="{D42A27DB-BD31-4B8C-83A1-F6EECF244321}">
                <p14:modId xmlns:p14="http://schemas.microsoft.com/office/powerpoint/2010/main" val="2771059676"/>
              </p:ext>
            </p:extLst>
          </p:nvPr>
        </p:nvGraphicFramePr>
        <p:xfrm>
          <a:off x="6516914" y="1869198"/>
          <a:ext cx="5370286" cy="3199189"/>
        </p:xfrm>
        <a:graphic>
          <a:graphicData uri="http://schemas.openxmlformats.org/drawingml/2006/table">
            <a:tbl>
              <a:tblPr bandRow="1">
                <a:tableStyleId>{69012ECD-51FC-41F1-AA8D-1B2483CD663E}</a:tableStyleId>
              </a:tblPr>
              <a:tblGrid>
                <a:gridCol w="2677886">
                  <a:extLst>
                    <a:ext uri="{9D8B030D-6E8A-4147-A177-3AD203B41FA5}">
                      <a16:colId xmlns:a16="http://schemas.microsoft.com/office/drawing/2014/main" val="3430865469"/>
                    </a:ext>
                  </a:extLst>
                </a:gridCol>
                <a:gridCol w="2692400">
                  <a:extLst>
                    <a:ext uri="{9D8B030D-6E8A-4147-A177-3AD203B41FA5}">
                      <a16:colId xmlns:a16="http://schemas.microsoft.com/office/drawing/2014/main" val="1947664649"/>
                    </a:ext>
                  </a:extLst>
                </a:gridCol>
              </a:tblGrid>
              <a:tr h="457027">
                <a:tc>
                  <a:txBody>
                    <a:bodyPr/>
                    <a:lstStyle/>
                    <a:p>
                      <a:r>
                        <a:rPr lang="en-US" b="0" i="1"/>
                        <a:t>Date of Company Creation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17203766"/>
                  </a:ext>
                </a:extLst>
              </a:tr>
              <a:tr h="457027">
                <a:tc>
                  <a:txBody>
                    <a:bodyPr/>
                    <a:lstStyle/>
                    <a:p>
                      <a:r>
                        <a:rPr lang="en-US" b="0" i="1"/>
                        <a:t>Head Quarter location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5951517"/>
                  </a:ext>
                </a:extLst>
              </a:tr>
              <a:tr h="457027">
                <a:tc>
                  <a:txBody>
                    <a:bodyPr/>
                    <a:lstStyle/>
                    <a:p>
                      <a:r>
                        <a:rPr lang="en-US" b="0" i="1"/>
                        <a:t>Main Industry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3446288"/>
                  </a:ext>
                </a:extLst>
              </a:tr>
              <a:tr h="457027">
                <a:tc>
                  <a:txBody>
                    <a:bodyPr/>
                    <a:lstStyle/>
                    <a:p>
                      <a:r>
                        <a:rPr lang="en-US" b="0" i="1"/>
                        <a:t>Staff Headcount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13901137"/>
                  </a:ext>
                </a:extLst>
              </a:tr>
              <a:tr h="457027">
                <a:tc>
                  <a:txBody>
                    <a:bodyPr/>
                    <a:lstStyle/>
                    <a:p>
                      <a:r>
                        <a:rPr lang="en-US" b="0" i="1"/>
                        <a:t>Turnover 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849952"/>
                  </a:ext>
                </a:extLst>
              </a:tr>
              <a:tr h="457027">
                <a:tc>
                  <a:txBody>
                    <a:bodyPr/>
                    <a:lstStyle/>
                    <a:p>
                      <a:r>
                        <a:rPr lang="en-US" b="0" i="1" dirty="0"/>
                        <a:t>Turnover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5880734"/>
                  </a:ext>
                </a:extLst>
              </a:tr>
              <a:tr h="457027">
                <a:tc>
                  <a:txBody>
                    <a:bodyPr/>
                    <a:lstStyle/>
                    <a:p>
                      <a:r>
                        <a:rPr lang="en-US" b="0" i="1"/>
                        <a:t>Turnover 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99539558"/>
                  </a:ext>
                </a:extLst>
              </a:tr>
            </a:tbl>
          </a:graphicData>
        </a:graphic>
      </p:graphicFrame>
    </p:spTree>
    <p:extLst>
      <p:ext uri="{BB962C8B-B14F-4D97-AF65-F5344CB8AC3E}">
        <p14:creationId xmlns:p14="http://schemas.microsoft.com/office/powerpoint/2010/main" val="227523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Track Record</a:t>
            </a:r>
            <a:br>
              <a:rPr lang="en-US" sz="4000"/>
            </a:br>
            <a:endParaRPr lang="it-IT" sz="4000"/>
          </a:p>
        </p:txBody>
      </p:sp>
      <p:sp>
        <p:nvSpPr>
          <p:cNvPr id="4" name="TextBox 3">
            <a:extLst>
              <a:ext uri="{FF2B5EF4-FFF2-40B4-BE49-F238E27FC236}">
                <a16:creationId xmlns:a16="http://schemas.microsoft.com/office/drawing/2014/main" id="{90FD34D8-C140-CCAF-54AD-DD2F3CBA846A}"/>
              </a:ext>
            </a:extLst>
          </p:cNvPr>
          <p:cNvSpPr txBox="1"/>
          <p:nvPr/>
        </p:nvSpPr>
        <p:spPr>
          <a:xfrm>
            <a:off x="417403" y="1289820"/>
            <a:ext cx="11235268" cy="646331"/>
          </a:xfrm>
          <a:prstGeom prst="rect">
            <a:avLst/>
          </a:prstGeom>
          <a:noFill/>
        </p:spPr>
        <p:txBody>
          <a:bodyPr wrap="square">
            <a:spAutoFit/>
          </a:bodyPr>
          <a:lstStyle/>
          <a:p>
            <a:r>
              <a:rPr lang="en-US" i="1">
                <a:solidFill>
                  <a:srgbClr val="FF0000"/>
                </a:solidFill>
              </a:rPr>
              <a:t>Description of solution(s) (product/services) relevant with the objective already commercialized by the Business Owner.  </a:t>
            </a:r>
          </a:p>
          <a:p>
            <a:r>
              <a:rPr lang="en-US" i="1">
                <a:solidFill>
                  <a:srgbClr val="FF0000"/>
                </a:solidFill>
                <a:cs typeface="Calibri"/>
              </a:rPr>
              <a:t>For each solution presented, include the revenue generated in the last 3 years and the market share. </a:t>
            </a:r>
          </a:p>
        </p:txBody>
      </p:sp>
    </p:spTree>
    <p:extLst>
      <p:ext uri="{BB962C8B-B14F-4D97-AF65-F5344CB8AC3E}">
        <p14:creationId xmlns:p14="http://schemas.microsoft.com/office/powerpoint/2010/main" val="288294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Target Group </a:t>
            </a:r>
            <a:br>
              <a:rPr lang="en-US" sz="4000"/>
            </a:br>
            <a:endParaRPr lang="it-IT" sz="4000"/>
          </a:p>
        </p:txBody>
      </p:sp>
      <p:sp>
        <p:nvSpPr>
          <p:cNvPr id="2" name="TextBox 1">
            <a:extLst>
              <a:ext uri="{FF2B5EF4-FFF2-40B4-BE49-F238E27FC236}">
                <a16:creationId xmlns:a16="http://schemas.microsoft.com/office/drawing/2014/main" id="{C0B9BA6E-79DA-2A2C-4ED5-9AB786AF8522}"/>
              </a:ext>
            </a:extLst>
          </p:cNvPr>
          <p:cNvSpPr txBox="1"/>
          <p:nvPr/>
        </p:nvSpPr>
        <p:spPr>
          <a:xfrm>
            <a:off x="417404" y="1221971"/>
            <a:ext cx="5822681" cy="369332"/>
          </a:xfrm>
          <a:prstGeom prst="rect">
            <a:avLst/>
          </a:prstGeom>
          <a:noFill/>
        </p:spPr>
        <p:txBody>
          <a:bodyPr wrap="square">
            <a:spAutoFit/>
          </a:bodyPr>
          <a:lstStyle/>
          <a:p>
            <a:r>
              <a:rPr lang="en-US" b="1"/>
              <a:t>Market knowledge </a:t>
            </a:r>
          </a:p>
        </p:txBody>
      </p:sp>
      <p:sp>
        <p:nvSpPr>
          <p:cNvPr id="4" name="TextBox 3">
            <a:extLst>
              <a:ext uri="{FF2B5EF4-FFF2-40B4-BE49-F238E27FC236}">
                <a16:creationId xmlns:a16="http://schemas.microsoft.com/office/drawing/2014/main" id="{68895CD5-D1B7-1CD6-75BD-EF88637F0F17}"/>
              </a:ext>
            </a:extLst>
          </p:cNvPr>
          <p:cNvSpPr txBox="1"/>
          <p:nvPr/>
        </p:nvSpPr>
        <p:spPr>
          <a:xfrm>
            <a:off x="417403" y="1751375"/>
            <a:ext cx="11156287" cy="923330"/>
          </a:xfrm>
          <a:prstGeom prst="rect">
            <a:avLst/>
          </a:prstGeom>
          <a:noFill/>
        </p:spPr>
        <p:txBody>
          <a:bodyPr wrap="square">
            <a:spAutoFit/>
          </a:bodyPr>
          <a:lstStyle/>
          <a:p>
            <a:r>
              <a:rPr lang="en-US" i="1">
                <a:solidFill>
                  <a:srgbClr val="FF0000"/>
                </a:solidFill>
              </a:rPr>
              <a:t>Description of the main pain points for the target market and customers identified.</a:t>
            </a:r>
          </a:p>
          <a:p>
            <a:endParaRPr lang="en-US" i="1">
              <a:solidFill>
                <a:srgbClr val="FF0000"/>
              </a:solidFill>
            </a:endParaRPr>
          </a:p>
          <a:p>
            <a:r>
              <a:rPr lang="en-US" i="1">
                <a:solidFill>
                  <a:srgbClr val="FF0000"/>
                </a:solidFill>
              </a:rPr>
              <a:t>List of prospective customers the Business Owner is already in contact with. </a:t>
            </a:r>
            <a:endParaRPr lang="en-US" i="1">
              <a:solidFill>
                <a:srgbClr val="FF0000"/>
              </a:solidFill>
              <a:cs typeface="Calibri"/>
            </a:endParaRPr>
          </a:p>
        </p:txBody>
      </p:sp>
    </p:spTree>
    <p:extLst>
      <p:ext uri="{BB962C8B-B14F-4D97-AF65-F5344CB8AC3E}">
        <p14:creationId xmlns:p14="http://schemas.microsoft.com/office/powerpoint/2010/main" val="343584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Competition </a:t>
            </a:r>
            <a:br>
              <a:rPr lang="en-US" sz="4000"/>
            </a:br>
            <a:endParaRPr lang="it-IT" sz="4000"/>
          </a:p>
        </p:txBody>
      </p:sp>
      <p:sp>
        <p:nvSpPr>
          <p:cNvPr id="2" name="TextBox 1">
            <a:extLst>
              <a:ext uri="{FF2B5EF4-FFF2-40B4-BE49-F238E27FC236}">
                <a16:creationId xmlns:a16="http://schemas.microsoft.com/office/drawing/2014/main" id="{EBD380D5-C90D-CFF1-3613-808F111EC3F0}"/>
              </a:ext>
            </a:extLst>
          </p:cNvPr>
          <p:cNvSpPr txBox="1"/>
          <p:nvPr/>
        </p:nvSpPr>
        <p:spPr>
          <a:xfrm>
            <a:off x="95798" y="1221971"/>
            <a:ext cx="6144288" cy="369332"/>
          </a:xfrm>
          <a:prstGeom prst="rect">
            <a:avLst/>
          </a:prstGeom>
          <a:noFill/>
        </p:spPr>
        <p:txBody>
          <a:bodyPr wrap="square">
            <a:spAutoFit/>
          </a:bodyPr>
          <a:lstStyle/>
          <a:p>
            <a:pPr algn="ctr"/>
            <a:r>
              <a:rPr lang="en-US" b="1"/>
              <a:t>Main competitors</a:t>
            </a:r>
          </a:p>
        </p:txBody>
      </p:sp>
      <p:cxnSp>
        <p:nvCxnSpPr>
          <p:cNvPr id="4" name="Straight Connector 3">
            <a:extLst>
              <a:ext uri="{FF2B5EF4-FFF2-40B4-BE49-F238E27FC236}">
                <a16:creationId xmlns:a16="http://schemas.microsoft.com/office/drawing/2014/main" id="{19B577E4-AD29-56AC-A1DC-5F4F9D808167}"/>
              </a:ext>
            </a:extLst>
          </p:cNvPr>
          <p:cNvCxnSpPr/>
          <p:nvPr/>
        </p:nvCxnSpPr>
        <p:spPr>
          <a:xfrm>
            <a:off x="6301047" y="1018903"/>
            <a:ext cx="0" cy="4859383"/>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85C0DB9-7E81-5EEF-1CBC-7B97CADDA25E}"/>
              </a:ext>
            </a:extLst>
          </p:cNvPr>
          <p:cNvSpPr txBox="1"/>
          <p:nvPr/>
        </p:nvSpPr>
        <p:spPr>
          <a:xfrm>
            <a:off x="478366" y="1960380"/>
            <a:ext cx="5473550" cy="646331"/>
          </a:xfrm>
          <a:prstGeom prst="rect">
            <a:avLst/>
          </a:prstGeom>
          <a:noFill/>
        </p:spPr>
        <p:txBody>
          <a:bodyPr wrap="square">
            <a:spAutoFit/>
          </a:bodyPr>
          <a:lstStyle/>
          <a:p>
            <a:r>
              <a:rPr lang="en-US" i="1">
                <a:solidFill>
                  <a:srgbClr val="FF0000"/>
                </a:solidFill>
              </a:rPr>
              <a:t>Include up to 3 competitors and describe briefly what they offer</a:t>
            </a:r>
            <a:endParaRPr lang="en-US" i="1">
              <a:solidFill>
                <a:srgbClr val="FF0000"/>
              </a:solidFill>
              <a:cs typeface="Calibri"/>
            </a:endParaRPr>
          </a:p>
        </p:txBody>
      </p:sp>
      <p:sp>
        <p:nvSpPr>
          <p:cNvPr id="7" name="TextBox 6">
            <a:extLst>
              <a:ext uri="{FF2B5EF4-FFF2-40B4-BE49-F238E27FC236}">
                <a16:creationId xmlns:a16="http://schemas.microsoft.com/office/drawing/2014/main" id="{8A0F632F-5F18-BB00-A2A8-16A811DAF716}"/>
              </a:ext>
            </a:extLst>
          </p:cNvPr>
          <p:cNvSpPr txBox="1"/>
          <p:nvPr/>
        </p:nvSpPr>
        <p:spPr>
          <a:xfrm>
            <a:off x="6369319" y="1221971"/>
            <a:ext cx="5822681" cy="369332"/>
          </a:xfrm>
          <a:prstGeom prst="rect">
            <a:avLst/>
          </a:prstGeom>
          <a:noFill/>
        </p:spPr>
        <p:txBody>
          <a:bodyPr wrap="square">
            <a:spAutoFit/>
          </a:bodyPr>
          <a:lstStyle/>
          <a:p>
            <a:pPr algn="ctr"/>
            <a:r>
              <a:rPr lang="en-US" b="1"/>
              <a:t>Value Proposition</a:t>
            </a:r>
          </a:p>
        </p:txBody>
      </p:sp>
      <p:sp>
        <p:nvSpPr>
          <p:cNvPr id="9" name="TextBox 8">
            <a:extLst>
              <a:ext uri="{FF2B5EF4-FFF2-40B4-BE49-F238E27FC236}">
                <a16:creationId xmlns:a16="http://schemas.microsoft.com/office/drawing/2014/main" id="{E632AE45-5AF9-1BD4-157D-A97F62030C05}"/>
              </a:ext>
            </a:extLst>
          </p:cNvPr>
          <p:cNvSpPr txBox="1"/>
          <p:nvPr/>
        </p:nvSpPr>
        <p:spPr>
          <a:xfrm>
            <a:off x="6543884" y="1929472"/>
            <a:ext cx="5473550" cy="646331"/>
          </a:xfrm>
          <a:prstGeom prst="rect">
            <a:avLst/>
          </a:prstGeom>
          <a:noFill/>
        </p:spPr>
        <p:txBody>
          <a:bodyPr wrap="square">
            <a:spAutoFit/>
          </a:bodyPr>
          <a:lstStyle/>
          <a:p>
            <a:r>
              <a:rPr lang="en-US" i="1">
                <a:solidFill>
                  <a:srgbClr val="FF0000"/>
                </a:solidFill>
              </a:rPr>
              <a:t>Describe the value proposition of the solution presented and the competitive advantage </a:t>
            </a:r>
            <a:endParaRPr lang="en-US" i="1">
              <a:solidFill>
                <a:srgbClr val="FF0000"/>
              </a:solidFill>
              <a:cs typeface="Calibri"/>
            </a:endParaRPr>
          </a:p>
        </p:txBody>
      </p:sp>
    </p:spTree>
    <p:extLst>
      <p:ext uri="{BB962C8B-B14F-4D97-AF65-F5344CB8AC3E}">
        <p14:creationId xmlns:p14="http://schemas.microsoft.com/office/powerpoint/2010/main" val="1025488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Starting TRL</a:t>
            </a:r>
            <a:br>
              <a:rPr lang="en-US" sz="4000"/>
            </a:br>
            <a:endParaRPr lang="it-IT" sz="4000"/>
          </a:p>
        </p:txBody>
      </p:sp>
      <p:sp>
        <p:nvSpPr>
          <p:cNvPr id="2" name="TextBox 1">
            <a:extLst>
              <a:ext uri="{FF2B5EF4-FFF2-40B4-BE49-F238E27FC236}">
                <a16:creationId xmlns:a16="http://schemas.microsoft.com/office/drawing/2014/main" id="{02DCE541-690B-BC6E-EAE2-60108028FDEF}"/>
              </a:ext>
            </a:extLst>
          </p:cNvPr>
          <p:cNvSpPr txBox="1"/>
          <p:nvPr/>
        </p:nvSpPr>
        <p:spPr>
          <a:xfrm>
            <a:off x="408697" y="1246277"/>
            <a:ext cx="11591286" cy="923330"/>
          </a:xfrm>
          <a:prstGeom prst="rect">
            <a:avLst/>
          </a:prstGeom>
          <a:noFill/>
        </p:spPr>
        <p:txBody>
          <a:bodyPr wrap="square">
            <a:spAutoFit/>
          </a:bodyPr>
          <a:lstStyle/>
          <a:p>
            <a:r>
              <a:rPr lang="en-US" i="1">
                <a:solidFill>
                  <a:srgbClr val="FF0000"/>
                </a:solidFill>
              </a:rPr>
              <a:t>For 12 months proposals. Provide proof of TRL 7 achievement – solution demonstrated in operational environment. </a:t>
            </a:r>
          </a:p>
          <a:p>
            <a:endParaRPr lang="en-US" i="1">
              <a:solidFill>
                <a:srgbClr val="FF0000"/>
              </a:solidFill>
            </a:endParaRPr>
          </a:p>
          <a:p>
            <a:r>
              <a:rPr lang="en-US" i="1">
                <a:solidFill>
                  <a:srgbClr val="FF0000"/>
                </a:solidFill>
              </a:rPr>
              <a:t>For 18 months proposals. Provide proof of TRL 6 achievement – solution demonstrated in relevant environment.  </a:t>
            </a:r>
          </a:p>
        </p:txBody>
      </p:sp>
    </p:spTree>
    <p:extLst>
      <p:ext uri="{BB962C8B-B14F-4D97-AF65-F5344CB8AC3E}">
        <p14:creationId xmlns:p14="http://schemas.microsoft.com/office/powerpoint/2010/main" val="3028989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2E78BE-A522-4418-ADCA-6CBDD072CE19}"/>
              </a:ext>
            </a:extLst>
          </p:cNvPr>
          <p:cNvSpPr txBox="1"/>
          <p:nvPr/>
        </p:nvSpPr>
        <p:spPr>
          <a:xfrm>
            <a:off x="9607558" y="599205"/>
            <a:ext cx="877163" cy="789960"/>
          </a:xfrm>
          <a:prstGeom prst="rect">
            <a:avLst/>
          </a:prstGeom>
          <a:noFill/>
        </p:spPr>
        <p:txBody>
          <a:bodyPr wrap="none" rtlCol="0">
            <a:spAutoFit/>
          </a:bodyPr>
          <a:lstStyle/>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a:p>
            <a:pPr marL="685783" indent="-685783" defTabSz="609585">
              <a:spcAft>
                <a:spcPts val="1600"/>
              </a:spcAft>
              <a:buClr>
                <a:srgbClr val="6AB645"/>
              </a:buClr>
              <a:buFont typeface="+mj-lt"/>
              <a:buAutoNum type="arabicPeriod"/>
            </a:pPr>
            <a:endParaRPr lang="en-GB" sz="1600">
              <a:solidFill>
                <a:srgbClr val="031241"/>
              </a:solidFill>
              <a:latin typeface="Calibri" panose="020F0502020204030204"/>
            </a:endParaRPr>
          </a:p>
        </p:txBody>
      </p:sp>
      <p:sp>
        <p:nvSpPr>
          <p:cNvPr id="19" name="Title 1">
            <a:extLst>
              <a:ext uri="{FF2B5EF4-FFF2-40B4-BE49-F238E27FC236}">
                <a16:creationId xmlns:a16="http://schemas.microsoft.com/office/drawing/2014/main" id="{8E83D9E6-9472-4FA0-9F9A-075F1761CD22}"/>
              </a:ext>
            </a:extLst>
          </p:cNvPr>
          <p:cNvSpPr txBox="1">
            <a:spLocks/>
          </p:cNvSpPr>
          <p:nvPr/>
        </p:nvSpPr>
        <p:spPr>
          <a:xfrm>
            <a:off x="478366" y="452967"/>
            <a:ext cx="11235268" cy="976096"/>
          </a:xfrm>
          <a:prstGeom prst="rect">
            <a:avLst/>
          </a:prstGeom>
        </p:spPr>
        <p:txBody>
          <a:bodyPr vert="horz" lIns="0" tIns="0" rIns="0" bIns="0" rtlCol="0" anchor="t">
            <a:normAutofit fontScale="92500" lnSpcReduction="10000"/>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a:ea typeface="+mj-lt"/>
                <a:cs typeface="+mj-lt"/>
              </a:rPr>
              <a:t>Key Milestones </a:t>
            </a:r>
            <a:br>
              <a:rPr lang="en-US" sz="4000"/>
            </a:br>
            <a:endParaRPr lang="it-IT" sz="4000"/>
          </a:p>
        </p:txBody>
      </p:sp>
      <p:sp>
        <p:nvSpPr>
          <p:cNvPr id="2" name="TextBox 1">
            <a:extLst>
              <a:ext uri="{FF2B5EF4-FFF2-40B4-BE49-F238E27FC236}">
                <a16:creationId xmlns:a16="http://schemas.microsoft.com/office/drawing/2014/main" id="{02DCE541-690B-BC6E-EAE2-60108028FDEF}"/>
              </a:ext>
            </a:extLst>
          </p:cNvPr>
          <p:cNvSpPr txBox="1"/>
          <p:nvPr/>
        </p:nvSpPr>
        <p:spPr>
          <a:xfrm>
            <a:off x="408697" y="1246277"/>
            <a:ext cx="11591286" cy="923330"/>
          </a:xfrm>
          <a:prstGeom prst="rect">
            <a:avLst/>
          </a:prstGeom>
          <a:noFill/>
        </p:spPr>
        <p:txBody>
          <a:bodyPr wrap="square" lIns="91440" tIns="45720" rIns="91440" bIns="45720" anchor="t">
            <a:spAutoFit/>
          </a:bodyPr>
          <a:lstStyle/>
          <a:p>
            <a:r>
              <a:rPr lang="en-US" i="1" dirty="0">
                <a:solidFill>
                  <a:srgbClr val="FF0000"/>
                </a:solidFill>
              </a:rPr>
              <a:t>Timeline including:</a:t>
            </a:r>
          </a:p>
          <a:p>
            <a:pPr marL="285750" indent="-285750">
              <a:buFont typeface="Arial" panose="020B0604020202020204" pitchFamily="34" charset="0"/>
              <a:buChar char="•"/>
            </a:pPr>
            <a:r>
              <a:rPr lang="en-US" i="1" dirty="0">
                <a:solidFill>
                  <a:srgbClr val="FF0000"/>
                </a:solidFill>
              </a:rPr>
              <a:t>Product development milestones (e.g. end of development, testing, etc..)</a:t>
            </a:r>
            <a:endParaRPr lang="en-US" i="1" dirty="0">
              <a:solidFill>
                <a:srgbClr val="FF0000"/>
              </a:solidFill>
              <a:cs typeface="Calibri"/>
            </a:endParaRPr>
          </a:p>
          <a:p>
            <a:pPr marL="285750" indent="-285750">
              <a:buFont typeface="Arial" panose="020B0604020202020204" pitchFamily="34" charset="0"/>
              <a:buChar char="•"/>
            </a:pPr>
            <a:r>
              <a:rPr lang="en-US" i="1" dirty="0">
                <a:solidFill>
                  <a:srgbClr val="FF0000"/>
                </a:solidFill>
              </a:rPr>
              <a:t>Commercial milestones (e.g. clients identification, targets, product launch, etc..)</a:t>
            </a:r>
          </a:p>
        </p:txBody>
      </p:sp>
    </p:spTree>
    <p:extLst>
      <p:ext uri="{BB962C8B-B14F-4D97-AF65-F5344CB8AC3E}">
        <p14:creationId xmlns:p14="http://schemas.microsoft.com/office/powerpoint/2010/main" val="336801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48706FAA-8262-EB4E-A282-37964C4A6C91}"/>
              </a:ext>
            </a:extLst>
          </p:cNvPr>
          <p:cNvSpPr/>
          <p:nvPr/>
        </p:nvSpPr>
        <p:spPr>
          <a:xfrm>
            <a:off x="5903384" y="1"/>
            <a:ext cx="6288617" cy="6858000"/>
          </a:xfrm>
          <a:prstGeom prst="rect">
            <a:avLst/>
          </a:prstGeom>
          <a:gradFill>
            <a:gsLst>
              <a:gs pos="0">
                <a:schemeClr val="tx2"/>
              </a:gs>
              <a:gs pos="100000">
                <a:schemeClr val="accent2"/>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bg1"/>
              </a:solidFill>
            </a:endParaRPr>
          </a:p>
        </p:txBody>
      </p:sp>
      <p:sp>
        <p:nvSpPr>
          <p:cNvPr id="9" name="Tekstiruutu 8">
            <a:extLst>
              <a:ext uri="{FF2B5EF4-FFF2-40B4-BE49-F238E27FC236}">
                <a16:creationId xmlns:a16="http://schemas.microsoft.com/office/drawing/2014/main" id="{941AE9F0-019A-8B4D-9262-98CD2192B508}"/>
              </a:ext>
            </a:extLst>
          </p:cNvPr>
          <p:cNvSpPr txBox="1"/>
          <p:nvPr/>
        </p:nvSpPr>
        <p:spPr>
          <a:xfrm>
            <a:off x="8208433" y="3621617"/>
            <a:ext cx="3505200" cy="369332"/>
          </a:xfrm>
          <a:prstGeom prst="rect">
            <a:avLst/>
          </a:prstGeom>
          <a:noFill/>
        </p:spPr>
        <p:txBody>
          <a:bodyPr wrap="square" lIns="0" tIns="0" rIns="0" bIns="0" rtlCol="0">
            <a:spAutoFit/>
          </a:bodyPr>
          <a:lstStyle/>
          <a:p>
            <a:pPr algn="r"/>
            <a:r>
              <a:rPr lang="fi-FI" sz="2400" err="1">
                <a:solidFill>
                  <a:schemeClr val="bg1"/>
                </a:solidFill>
              </a:rPr>
              <a:t>eitmanufacturing.eu</a:t>
            </a:r>
            <a:endParaRPr lang="fi-FI" sz="2400">
              <a:solidFill>
                <a:schemeClr val="bg1"/>
              </a:solidFill>
            </a:endParaRPr>
          </a:p>
        </p:txBody>
      </p:sp>
    </p:spTree>
    <p:extLst>
      <p:ext uri="{BB962C8B-B14F-4D97-AF65-F5344CB8AC3E}">
        <p14:creationId xmlns:p14="http://schemas.microsoft.com/office/powerpoint/2010/main" val="2625875687"/>
      </p:ext>
    </p:extLst>
  </p:cSld>
  <p:clrMapOvr>
    <a:masterClrMapping/>
  </p:clrMapOvr>
</p:sld>
</file>

<file path=ppt/theme/theme1.xml><?xml version="1.0" encoding="utf-8"?>
<a:theme xmlns:a="http://schemas.openxmlformats.org/drawingml/2006/main" name="EIT Manufacturing - Content">
  <a:themeElements>
    <a:clrScheme name="EIT Manufacturing 1">
      <a:dk1>
        <a:srgbClr val="031241"/>
      </a:dk1>
      <a:lt1>
        <a:srgbClr val="FFFFFF"/>
      </a:lt1>
      <a:dk2>
        <a:srgbClr val="034EA2"/>
      </a:dk2>
      <a:lt2>
        <a:srgbClr val="E7E6E6"/>
      </a:lt2>
      <a:accent1>
        <a:srgbClr val="024DA1"/>
      </a:accent1>
      <a:accent2>
        <a:srgbClr val="CC154F"/>
      </a:accent2>
      <a:accent3>
        <a:srgbClr val="6AB645"/>
      </a:accent3>
      <a:accent4>
        <a:srgbClr val="73C3ED"/>
      </a:accent4>
      <a:accent5>
        <a:srgbClr val="FCCC15"/>
      </a:accent5>
      <a:accent6>
        <a:srgbClr val="00AEAA"/>
      </a:accent6>
      <a:hlink>
        <a:srgbClr val="024DA1"/>
      </a:hlink>
      <a:folHlink>
        <a:srgbClr val="CC15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TM PowerPoint template" id="{4659C177-84F6-A64A-8285-CDC3C37BDED9}" vid="{E1877B7A-1E69-A54E-9F91-A288E445375A}"/>
    </a:ext>
  </a:extLst>
</a:theme>
</file>

<file path=ppt/theme/theme2.xml><?xml version="1.0" encoding="utf-8"?>
<a:theme xmlns:a="http://schemas.openxmlformats.org/drawingml/2006/main" name="EIT Manufacturing - Front slide">
  <a:themeElements>
    <a:clrScheme name="EIT Manufacturing">
      <a:dk1>
        <a:srgbClr val="031241"/>
      </a:dk1>
      <a:lt1>
        <a:srgbClr val="FFFFFF"/>
      </a:lt1>
      <a:dk2>
        <a:srgbClr val="034EA2"/>
      </a:dk2>
      <a:lt2>
        <a:srgbClr val="E7E6E6"/>
      </a:lt2>
      <a:accent1>
        <a:srgbClr val="CD154F"/>
      </a:accent1>
      <a:accent2>
        <a:srgbClr val="6BB745"/>
      </a:accent2>
      <a:accent3>
        <a:srgbClr val="73C3EE"/>
      </a:accent3>
      <a:accent4>
        <a:srgbClr val="FDCD15"/>
      </a:accent4>
      <a:accent5>
        <a:srgbClr val="00AFAA"/>
      </a:accent5>
      <a:accent6>
        <a:srgbClr val="989898"/>
      </a:accent6>
      <a:hlink>
        <a:srgbClr val="024DA1"/>
      </a:hlink>
      <a:folHlink>
        <a:srgbClr val="CC154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ITM PowerPoint template" id="{4659C177-84F6-A64A-8285-CDC3C37BDED9}" vid="{5CE1EF6F-BB65-F245-B100-0F192C1964E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54b1ecd-5878-440d-910f-b1cf835bc1ca">
      <Terms xmlns="http://schemas.microsoft.com/office/infopath/2007/PartnerControls"/>
    </lcf76f155ced4ddcb4097134ff3c332f>
    <TaxCatchAll xmlns="d8d480a4-e9cd-4bc2-81d7-1a33fa5355dc" xsi:nil="true"/>
    <SharedWithUsers xmlns="d8d480a4-e9cd-4bc2-81d7-1a33fa5355dc">
      <UserInfo>
        <DisplayName>Edoardo ROTA</DisplayName>
        <AccountId>129</AccountId>
        <AccountType/>
      </UserInfo>
    </SharedWithUsers>
    <MediaLengthInSeconds xmlns="154b1ecd-5878-440d-910f-b1cf835bc1c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8C75733389D144F9BA23622AEB89460" ma:contentTypeVersion="16" ma:contentTypeDescription="Create a new document." ma:contentTypeScope="" ma:versionID="410ca4b21505c9dda59cecf1c5adead2">
  <xsd:schema xmlns:xsd="http://www.w3.org/2001/XMLSchema" xmlns:xs="http://www.w3.org/2001/XMLSchema" xmlns:p="http://schemas.microsoft.com/office/2006/metadata/properties" xmlns:ns2="154b1ecd-5878-440d-910f-b1cf835bc1ca" xmlns:ns3="d8d480a4-e9cd-4bc2-81d7-1a33fa5355dc" targetNamespace="http://schemas.microsoft.com/office/2006/metadata/properties" ma:root="true" ma:fieldsID="b8ea62d26a33157061d49887e4ec9751" ns2:_="" ns3:_="">
    <xsd:import namespace="154b1ecd-5878-440d-910f-b1cf835bc1ca"/>
    <xsd:import namespace="d8d480a4-e9cd-4bc2-81d7-1a33fa5355d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b1ecd-5878-440d-910f-b1cf835bc1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bbe93e7-e358-4748-ad97-11b089c9bc9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d480a4-e9cd-4bc2-81d7-1a33fa5355d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e2e1f99-a2f9-47d2-a75a-6541ca52cc50}" ma:internalName="TaxCatchAll" ma:showField="CatchAllData" ma:web="d8d480a4-e9cd-4bc2-81d7-1a33fa5355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3FD576-4141-4659-B56D-CEACB2CA555D}">
  <ds:schemaRefs>
    <ds:schemaRef ds:uri="154b1ecd-5878-440d-910f-b1cf835bc1ca"/>
    <ds:schemaRef ds:uri="d8d480a4-e9cd-4bc2-81d7-1a33fa5355d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9C8EA23-03F9-4A8D-95D5-D059EB242E0C}">
  <ds:schemaRefs>
    <ds:schemaRef ds:uri="http://schemas.microsoft.com/sharepoint/v3/contenttype/forms"/>
  </ds:schemaRefs>
</ds:datastoreItem>
</file>

<file path=customXml/itemProps3.xml><?xml version="1.0" encoding="utf-8"?>
<ds:datastoreItem xmlns:ds="http://schemas.openxmlformats.org/officeDocument/2006/customXml" ds:itemID="{C4508CAD-F97B-48D3-9503-E30D612D47C8}"/>
</file>

<file path=docProps/app.xml><?xml version="1.0" encoding="utf-8"?>
<Properties xmlns="http://schemas.openxmlformats.org/officeDocument/2006/extended-properties" xmlns:vt="http://schemas.openxmlformats.org/officeDocument/2006/docPropsVTypes">
  <TotalTime>1</TotalTime>
  <Words>340</Words>
  <Application>Microsoft Office PowerPoint</Application>
  <PresentationFormat>Widescreen</PresentationFormat>
  <Paragraphs>51</Paragraphs>
  <Slides>9</Slides>
  <Notes>7</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EIT Manufacturing - Content</vt:lpstr>
      <vt:lpstr>EIT Manufacturing - Front slide</vt:lpstr>
      <vt:lpstr>Proposal Code + Acronym Business Owner Deck</vt:lpstr>
      <vt:lpstr>Instruction – to be removed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 Process</dc:title>
  <dc:creator>Teresa HERNANDEZ</dc:creator>
  <cp:lastModifiedBy>Martin RISTOV</cp:lastModifiedBy>
  <cp:revision>6</cp:revision>
  <dcterms:created xsi:type="dcterms:W3CDTF">2021-11-02T13:45:36Z</dcterms:created>
  <dcterms:modified xsi:type="dcterms:W3CDTF">2023-09-14T10:31:50Z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0x01010078C75733389D144F9BA23622AEB89460</vt:lpwstr>
  </property>
  <property fmtid="{D5CDD505-2E9C-101B-9397-08002B2CF9AE}" pid="3" name="MediaServiceImageTags">
    <vt:lpwstr/>
  </property>
  <property fmtid="{D5CDD505-2E9C-101B-9397-08002B2CF9AE}" pid="4" name="Order">
    <vt:r8>6500</vt:r8>
  </property>
  <property fmtid="{D5CDD505-2E9C-101B-9397-08002B2CF9AE}" pid="5" name="TriggerFlowInfo">
    <vt:lpwstr/>
  </property>
  <property fmtid="{D5CDD505-2E9C-101B-9397-08002B2CF9AE}" pid="6" name="ComplianceAssetId">
    <vt:lpwstr/>
  </property>
  <property fmtid="{D5CDD505-2E9C-101B-9397-08002B2CF9AE}" pid="7" name="_activity">
    <vt:lpwstr>{"FileActivityType":"6","FileActivityTimeStamp":"2023-02-28T10:42:43.950Z","FileActivityUsersOnPage":[{"DisplayName":"Chiara GALLETTA","Id":"chiara.galletta@eitmanufacturing.eu"}],"FileActivityNavigationId":null}</vt:lpwstr>
  </property>
  <property fmtid="{D5CDD505-2E9C-101B-9397-08002B2CF9AE}" pid="8" name="_ExtendedDescription">
    <vt:lpwstr/>
  </property>
</Properties>
</file>