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</p:sldMasterIdLst>
  <p:notesMasterIdLst>
    <p:notesMasterId r:id="rId13"/>
  </p:notesMasterIdLst>
  <p:sldIdLst>
    <p:sldId id="4916" r:id="rId6"/>
    <p:sldId id="4932" r:id="rId7"/>
    <p:sldId id="4931" r:id="rId8"/>
    <p:sldId id="4933" r:id="rId9"/>
    <p:sldId id="4935" r:id="rId10"/>
    <p:sldId id="4936" r:id="rId11"/>
    <p:sldId id="32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9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F4C17F-BD45-97AB-4CFB-591C30647AD0}" name="Edoardo ROTA" initials="ER" userId="S::edoardo.rota@eitmanufacturing.eu::0a275e52-e5cf-444f-a787-ac075c0ed7b3" providerId="AD"/>
  <p188:author id="{A58DF285-1D88-C07F-9668-423B7B3C97B0}" name="Carolina TORREGROSA GALLO" initials="CTG" userId="S::carolina.torregrosa.gallo@eitmanufacturing.eu::b8d84dcc-db86-4bcc-a9e8-5d77275a0f8a" providerId="AD"/>
  <p188:author id="{D48FD2AF-7A8C-A788-2940-050733F287D9}" name="Chiara GALLETTA" initials="CG" userId="S::chiara.galletta@eitmanufacturing.eu::bf3b4d06-8244-407c-a97a-e25b4590b7c0" providerId="AD"/>
  <p188:author id="{3D2FBEC2-CFBB-B90C-D8B1-1D6E1BE70293}" name="Teresa HERNANDEZ" initials="TH" userId="S::teresa.hernandez@eitmanufacturing.eu::91c2a2c4-5f88-4d99-a876-d56ebd05fe6c" providerId="AD"/>
  <p188:author id="{9C8FB1C6-CCF2-DB52-73F0-C946E44A924C}" name="Cecile SCHOTT" initials="CS" userId="S::cecile.schott@eitmanufacturing.eu::86b5ceaa-ec8f-4d57-bb0e-97c520b88612" providerId="AD"/>
  <p188:author id="{83D929F9-C211-C0F5-9757-3D4D607FE2FD}" name="Amardeep BANERJEE" initials="AB" userId="S::amardeep.banerjee@eitmanufacturing.eu::2526f931-7be3-4ff4-8540-231f9e00541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GALLETTA" initials="CG" lastIdx="12" clrIdx="0">
    <p:extLst>
      <p:ext uri="{19B8F6BF-5375-455C-9EA6-DF929625EA0E}">
        <p15:presenceInfo xmlns:p15="http://schemas.microsoft.com/office/powerpoint/2012/main" userId="S::chiara.galletta@eitmanufacturing.eu::bf3b4d06-8244-407c-a97a-e25b4590b7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94DAF5"/>
    <a:srgbClr val="0D6B91"/>
    <a:srgbClr val="BC2D72"/>
    <a:srgbClr val="7B4494"/>
    <a:srgbClr val="983D8A"/>
    <a:srgbClr val="724697"/>
    <a:srgbClr val="A83882"/>
    <a:srgbClr val="B83077"/>
    <a:srgbClr val="CC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0" y="168"/>
      </p:cViewPr>
      <p:guideLst>
        <p:guide orient="horz" pos="2160"/>
        <p:guide pos="49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TORREGROSA GALLO" userId="b8d84dcc-db86-4bcc-a9e8-5d77275a0f8a" providerId="ADAL" clId="{FFB5A3BD-9BF1-40AA-930B-153725138DD7}"/>
    <pc:docChg chg="undo custSel addSld delSld">
      <pc:chgData name="Carolina TORREGROSA GALLO" userId="b8d84dcc-db86-4bcc-a9e8-5d77275a0f8a" providerId="ADAL" clId="{FFB5A3BD-9BF1-40AA-930B-153725138DD7}" dt="2023-09-18T15:46:23.499" v="2"/>
      <pc:docMkLst>
        <pc:docMk/>
      </pc:docMkLst>
      <pc:sldChg chg="add del delCm">
        <pc:chgData name="Carolina TORREGROSA GALLO" userId="b8d84dcc-db86-4bcc-a9e8-5d77275a0f8a" providerId="ADAL" clId="{FFB5A3BD-9BF1-40AA-930B-153725138DD7}" dt="2023-09-18T15:46:23.499" v="2"/>
        <pc:sldMkLst>
          <pc:docMk/>
          <pc:sldMk cId="1025488555" sldId="49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18889-1708-4B07-889C-DFF2B244844F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4FC49-9BA9-4630-A619-9C579FC59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76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2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87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6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501649"/>
            <a:ext cx="11235264" cy="2734735"/>
          </a:xfrm>
          <a:noFill/>
        </p:spPr>
        <p:txBody>
          <a:bodyPr lIns="0"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7" y="3621618"/>
            <a:ext cx="9313333" cy="1200149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8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3164417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4235117"/>
            <a:ext cx="3505200" cy="1516639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1825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6"/>
            <a:ext cx="7344836" cy="554285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7FB84E6-985F-3F42-A317-E093D4A65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8803" y="1653117"/>
            <a:ext cx="1536699" cy="939632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4DED5E-39DF-D943-95D6-58404F6DF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0734" y="1653218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B27D7F7-596D-7040-AC90-C2683754A9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8803" y="3046541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3B21CE8-85CA-2E41-8829-8A0197FA9994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290734" y="304664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B71A1B7-63CB-ED4D-8281-DD5A8536E9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68803" y="4443730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A780359-E7F6-D346-AF2D-F79DABFA3FE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290734" y="444383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7E95B016-3234-8F45-ABAC-EE5CC5A0BEA1}"/>
              </a:ext>
            </a:extLst>
          </p:cNvPr>
          <p:cNvCxnSpPr/>
          <p:nvPr userDrawn="1"/>
        </p:nvCxnSpPr>
        <p:spPr>
          <a:xfrm>
            <a:off x="4368801" y="27935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D89C4533-A5D9-D04D-A26B-39389AC4044D}"/>
              </a:ext>
            </a:extLst>
          </p:cNvPr>
          <p:cNvCxnSpPr/>
          <p:nvPr userDrawn="1"/>
        </p:nvCxnSpPr>
        <p:spPr>
          <a:xfrm>
            <a:off x="4368801" y="42376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Kuvan paikkamerkki 13">
            <a:extLst>
              <a:ext uri="{FF2B5EF4-FFF2-40B4-BE49-F238E27FC236}">
                <a16:creationId xmlns:a16="http://schemas.microsoft.com/office/drawing/2014/main" id="{168611CE-E3CB-5646-8399-6CB8DC902E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77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, o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5"/>
            <a:ext cx="7344836" cy="1192148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2" name="Sisällön paikkamerkki 7">
            <a:extLst>
              <a:ext uri="{FF2B5EF4-FFF2-40B4-BE49-F238E27FC236}">
                <a16:creationId xmlns:a16="http://schemas.microsoft.com/office/drawing/2014/main" id="{101C6564-1C8F-FB45-BB12-14A1AC10EC3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68800" y="2036234"/>
            <a:ext cx="3454400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3" name="Sisällön paikkamerkki 7">
            <a:extLst>
              <a:ext uri="{FF2B5EF4-FFF2-40B4-BE49-F238E27FC236}">
                <a16:creationId xmlns:a16="http://schemas.microsoft.com/office/drawing/2014/main" id="{81BA6631-4908-2C49-8BD6-00751D40419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215290" y="2036234"/>
            <a:ext cx="3564585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4" name="Kuvan paikkamerkki 13">
            <a:extLst>
              <a:ext uri="{FF2B5EF4-FFF2-40B4-BE49-F238E27FC236}">
                <a16:creationId xmlns:a16="http://schemas.microsoft.com/office/drawing/2014/main" id="{85F51702-1329-4240-9B4F-D8698AF30B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07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642" y="457200"/>
            <a:ext cx="3485925" cy="1195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8800" y="452967"/>
            <a:ext cx="7344833" cy="527010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642" y="2049464"/>
            <a:ext cx="3485925" cy="367360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22085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5" y="2053696"/>
            <a:ext cx="11235267" cy="3683717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6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91701" y="452968"/>
            <a:ext cx="1921932" cy="5198384"/>
          </a:xfrm>
        </p:spPr>
        <p:txBody>
          <a:bodyPr vert="eaVert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9" y="452968"/>
            <a:ext cx="8825652" cy="5198385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1336897" y="6467129"/>
            <a:ext cx="3674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12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1200">
              <a:solidFill>
                <a:schemeClr val="bg1"/>
              </a:solidFill>
              <a:latin typeface="Titill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7" y="541719"/>
            <a:ext cx="10369148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7" y="1394393"/>
            <a:ext cx="10369148" cy="4344257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 baseline="0"/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 sz="2667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31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>
            <a:extLst>
              <a:ext uri="{FF2B5EF4-FFF2-40B4-BE49-F238E27FC236}">
                <a16:creationId xmlns:a16="http://schemas.microsoft.com/office/drawing/2014/main" id="{353787E3-B940-8240-9C70-7F6B71E9E17F}"/>
              </a:ext>
            </a:extLst>
          </p:cNvPr>
          <p:cNvSpPr/>
          <p:nvPr userDrawn="1"/>
        </p:nvSpPr>
        <p:spPr>
          <a:xfrm>
            <a:off x="6288618" y="3236384"/>
            <a:ext cx="5903383" cy="362161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lumMod val="10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2036234"/>
            <a:ext cx="5425016" cy="1200149"/>
          </a:xfrm>
          <a:noFill/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8" y="3621617"/>
            <a:ext cx="5425017" cy="158326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EF941352-760C-DA4C-9E18-7CF23D0151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8618" y="0"/>
            <a:ext cx="5903383" cy="3236384"/>
          </a:xfrm>
        </p:spPr>
        <p:txBody>
          <a:bodyPr/>
          <a:lstStyle/>
          <a:p>
            <a:endParaRPr lang="fi-FI"/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282E37A7-7750-214E-9366-E6458CFD11A0}"/>
              </a:ext>
            </a:extLst>
          </p:cNvPr>
          <p:cNvSpPr txBox="1"/>
          <p:nvPr userDrawn="1"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1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976096"/>
          </a:xfrm>
        </p:spPr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65" y="1678900"/>
            <a:ext cx="11235267" cy="4231571"/>
          </a:xfrm>
        </p:spPr>
        <p:txBody>
          <a:bodyPr lIns="0"/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347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/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83733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8" y="2036234"/>
            <a:ext cx="11235265" cy="1200151"/>
          </a:xfrm>
        </p:spPr>
        <p:txBody>
          <a:bodyPr lIns="0" rIns="0"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7" y="3621618"/>
            <a:ext cx="9313333" cy="1200149"/>
          </a:xfrm>
        </p:spPr>
        <p:txBody>
          <a:bodyPr lIns="0" rIns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33110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i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5" y="2053696"/>
            <a:ext cx="5425019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2053696"/>
            <a:ext cx="5425015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2967"/>
            <a:ext cx="11235264" cy="1200151"/>
          </a:xfrm>
        </p:spPr>
        <p:txBody>
          <a:bodyPr lIns="0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635" y="1667140"/>
            <a:ext cx="5389749" cy="671245"/>
          </a:xfrm>
        </p:spPr>
        <p:txBody>
          <a:bodyPr lIns="0"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368" y="2505076"/>
            <a:ext cx="5425017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8617" y="1681163"/>
            <a:ext cx="5425016" cy="671245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8617" y="2505076"/>
            <a:ext cx="5425015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73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1195917"/>
          </a:xfrm>
        </p:spPr>
        <p:txBody>
          <a:bodyPr lIns="0"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2036234"/>
            <a:ext cx="3505200" cy="3715521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8259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11932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2053695"/>
            <a:ext cx="11235267" cy="3856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6307CD3-CBE6-5143-96F6-168E4B5DAEA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83" y="5951563"/>
            <a:ext cx="3860800" cy="4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5" y="2043112"/>
            <a:ext cx="11235267" cy="119327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GB" noProof="0" err="1"/>
              <a:t>Muokkaaots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3621617"/>
            <a:ext cx="11235267" cy="18760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Muokkaatekstinperustyylejänapsauttamalla</a:t>
            </a:r>
            <a:endParaRPr lang="en-GB" noProof="0"/>
          </a:p>
          <a:p>
            <a:pPr lvl="1"/>
            <a:r>
              <a:rPr lang="en-GB" noProof="0" err="1"/>
              <a:t>toinentaso</a:t>
            </a:r>
            <a:endParaRPr lang="en-GB" noProof="0"/>
          </a:p>
          <a:p>
            <a:pPr lvl="2"/>
            <a:r>
              <a:rPr lang="en-GB" noProof="0" err="1"/>
              <a:t>kolmastaso</a:t>
            </a:r>
            <a:endParaRPr lang="en-GB" noProof="0"/>
          </a:p>
          <a:p>
            <a:pPr lvl="3"/>
            <a:r>
              <a:rPr lang="en-GB" noProof="0" err="1"/>
              <a:t>neljästaso</a:t>
            </a:r>
            <a:endParaRPr lang="en-GB" noProof="0"/>
          </a:p>
          <a:p>
            <a:pPr lvl="4"/>
            <a:r>
              <a:rPr lang="en-GB" noProof="0" err="1"/>
              <a:t>viidestaso</a:t>
            </a:r>
            <a:endParaRPr lang="en-GB" noProof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F9EABE6F-EBBD-6B49-943D-A1733E07BD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367" y="452967"/>
            <a:ext cx="3488267" cy="931333"/>
          </a:xfrm>
          <a:prstGeom prst="rect">
            <a:avLst/>
          </a:prstGeom>
        </p:spPr>
      </p:pic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D14DCE6-7527-8047-9D30-941111D7AA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6" y="5847048"/>
            <a:ext cx="1939636" cy="4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1B5F26-C1A2-4BB8-B13E-5145267D9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161" y="2469405"/>
            <a:ext cx="5805830" cy="1153345"/>
          </a:xfrm>
        </p:spPr>
        <p:txBody>
          <a:bodyPr>
            <a:normAutofit/>
          </a:bodyPr>
          <a:lstStyle/>
          <a:p>
            <a:r>
              <a:rPr lang="en-GB"/>
              <a:t>Proposal Code + Acronym</a:t>
            </a:r>
            <a:br>
              <a:rPr lang="en-GB"/>
            </a:br>
            <a:r>
              <a:rPr lang="en-GB" sz="2000"/>
              <a:t>Business Owner Deck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8399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CE155-DE94-48B4-9944-DACAA75D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Instructions – to be removed </a:t>
            </a:r>
            <a:endParaRPr lang="it-IT" sz="4000" dirty="0">
              <a:cs typeface="Calibri Light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B7FD52D1-CDD2-4C15-B66E-D5EF91DD0003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D85DF33-971E-14C8-BEBF-4FE4A4F16BD9}"/>
              </a:ext>
            </a:extLst>
          </p:cNvPr>
          <p:cNvSpPr/>
          <p:nvPr/>
        </p:nvSpPr>
        <p:spPr>
          <a:xfrm>
            <a:off x="478366" y="1204175"/>
            <a:ext cx="10874361" cy="35738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The template consists of 4 slides.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Please, fill in each individual slide without adding new ones or changing the titles. Any additional slide will not be considered in the evaluation.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Save the presentation as PDF before uploading it in the submission system.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u="sng" dirty="0">
                <a:solidFill>
                  <a:schemeClr val="tx1"/>
                </a:solidFill>
              </a:rPr>
              <a:t>Please, remove the yellow boxes and this first instruction slide before uploading it. </a:t>
            </a:r>
            <a:endParaRPr lang="en-US" b="1" u="sng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68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Company Presentation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51719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Description of the business owner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 (foundation, history, last years revenues, main focus)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Description of people who will be responsible for commercializing the learning </a:t>
            </a:r>
            <a:r>
              <a:rPr lang="en-US" dirty="0" err="1">
                <a:solidFill>
                  <a:schemeClr val="tx1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(s) and their relevant experience (marketing, sales, etc..)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3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Track Record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Please detail the track record of the business owner in commercializing similar learning </a:t>
            </a:r>
            <a:r>
              <a:rPr lang="en-US" dirty="0" err="1">
                <a:solidFill>
                  <a:schemeClr val="tx1"/>
                </a:solidFill>
              </a:rPr>
              <a:t>programmes</a:t>
            </a:r>
            <a:r>
              <a:rPr lang="en-US" dirty="0">
                <a:solidFill>
                  <a:schemeClr val="tx1"/>
                </a:solidFill>
              </a:rPr>
              <a:t> in relevant manufacturing sectors, including the developing and implementation of go to market strategies.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 note that experience in previous EITM activities should not be included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4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Target Group </a:t>
            </a:r>
            <a:br>
              <a:rPr lang="en-US" sz="4000" dirty="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Describe the past experience of the business owner with the target group.</a:t>
            </a:r>
          </a:p>
          <a:p>
            <a:r>
              <a:rPr lang="en-US" dirty="0">
                <a:solidFill>
                  <a:schemeClr val="tx1"/>
                </a:solidFill>
              </a:rPr>
              <a:t>Please include a list of </a:t>
            </a:r>
            <a:r>
              <a:rPr lang="en-US" dirty="0">
                <a:solidFill>
                  <a:srgbClr val="FF0000"/>
                </a:solidFill>
              </a:rPr>
              <a:t>prospective customers for the learning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(s).</a:t>
            </a:r>
          </a:p>
          <a:p>
            <a:r>
              <a:rPr lang="en-US" dirty="0">
                <a:solidFill>
                  <a:schemeClr val="tx1"/>
                </a:solidFill>
              </a:rPr>
              <a:t>Specify also if the manufacturing company of the consortium are willing to scale the learning program to other employees after the project ends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</a:rPr>
              <a:t> 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Market</a:t>
            </a:r>
            <a:br>
              <a:rPr lang="en-US" sz="4000" dirty="0"/>
            </a:b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Provide an overview of the competitive landscape, the main available programs in the market (listing at least 3 of them) and </a:t>
            </a:r>
            <a:r>
              <a:rPr lang="en-US" dirty="0">
                <a:solidFill>
                  <a:srgbClr val="FF0000"/>
                </a:solidFill>
              </a:rPr>
              <a:t>what are the differentiating features of the learning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(s) proposed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48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8706FAA-8262-EB4E-A282-37964C4A6C91}"/>
              </a:ext>
            </a:extLst>
          </p:cNvPr>
          <p:cNvSpPr/>
          <p:nvPr/>
        </p:nvSpPr>
        <p:spPr>
          <a:xfrm>
            <a:off x="5903384" y="1"/>
            <a:ext cx="6288617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941AE9F0-019A-8B4D-9262-98CD2192B508}"/>
              </a:ext>
            </a:extLst>
          </p:cNvPr>
          <p:cNvSpPr txBox="1"/>
          <p:nvPr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75687"/>
      </p:ext>
    </p:extLst>
  </p:cSld>
  <p:clrMapOvr>
    <a:masterClrMapping/>
  </p:clrMapOvr>
</p:sld>
</file>

<file path=ppt/theme/theme1.xml><?xml version="1.0" encoding="utf-8"?>
<a:theme xmlns:a="http://schemas.openxmlformats.org/drawingml/2006/main" name="EIT Manufacturing - Content">
  <a:themeElements>
    <a:clrScheme name="EIT Manufacturing 1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024DA1"/>
      </a:accent1>
      <a:accent2>
        <a:srgbClr val="CC154F"/>
      </a:accent2>
      <a:accent3>
        <a:srgbClr val="6AB645"/>
      </a:accent3>
      <a:accent4>
        <a:srgbClr val="73C3ED"/>
      </a:accent4>
      <a:accent5>
        <a:srgbClr val="FCCC15"/>
      </a:accent5>
      <a:accent6>
        <a:srgbClr val="00AEAA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E1877B7A-1E69-A54E-9F91-A288E445375A}"/>
    </a:ext>
  </a:extLst>
</a:theme>
</file>

<file path=ppt/theme/theme2.xml><?xml version="1.0" encoding="utf-8"?>
<a:theme xmlns:a="http://schemas.openxmlformats.org/drawingml/2006/main" name="EIT Manufacturing - Front slide">
  <a:themeElements>
    <a:clrScheme name="EIT Manufacturing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CD154F"/>
      </a:accent1>
      <a:accent2>
        <a:srgbClr val="6BB745"/>
      </a:accent2>
      <a:accent3>
        <a:srgbClr val="73C3EE"/>
      </a:accent3>
      <a:accent4>
        <a:srgbClr val="FDCD15"/>
      </a:accent4>
      <a:accent5>
        <a:srgbClr val="00AFAA"/>
      </a:accent5>
      <a:accent6>
        <a:srgbClr val="989898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5CE1EF6F-BB65-F245-B100-0F192C1964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54b1ecd-5878-440d-910f-b1cf835bc1ca">
      <Terms xmlns="http://schemas.microsoft.com/office/infopath/2007/PartnerControls"/>
    </lcf76f155ced4ddcb4097134ff3c332f>
    <TaxCatchAll xmlns="d8d480a4-e9cd-4bc2-81d7-1a33fa5355dc" xsi:nil="true"/>
    <SharedWithUsers xmlns="d8d480a4-e9cd-4bc2-81d7-1a33fa5355dc">
      <UserInfo>
        <DisplayName>Edoardo ROTA</DisplayName>
        <AccountId>129</AccountId>
        <AccountType/>
      </UserInfo>
    </SharedWithUsers>
    <MediaLengthInSeconds xmlns="154b1ecd-5878-440d-910f-b1cf835bc1c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C75733389D144F9BA23622AEB89460" ma:contentTypeVersion="17" ma:contentTypeDescription="Create a new document." ma:contentTypeScope="" ma:versionID="2e06c2980a11c1803d0f79a7daa8703e">
  <xsd:schema xmlns:xsd="http://www.w3.org/2001/XMLSchema" xmlns:xs="http://www.w3.org/2001/XMLSchema" xmlns:p="http://schemas.microsoft.com/office/2006/metadata/properties" xmlns:ns2="154b1ecd-5878-440d-910f-b1cf835bc1ca" xmlns:ns3="d8d480a4-e9cd-4bc2-81d7-1a33fa5355dc" targetNamespace="http://schemas.microsoft.com/office/2006/metadata/properties" ma:root="true" ma:fieldsID="0c7034fb700361ff2911f18d42f19915" ns2:_="" ns3:_="">
    <xsd:import namespace="154b1ecd-5878-440d-910f-b1cf835bc1ca"/>
    <xsd:import namespace="d8d480a4-e9cd-4bc2-81d7-1a33fa5355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b1ecd-5878-440d-910f-b1cf835bc1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bbe93e7-e358-4748-ad97-11b089c9b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480a4-e9cd-4bc2-81d7-1a33fa5355d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e2e1f99-a2f9-47d2-a75a-6541ca52cc50}" ma:internalName="TaxCatchAll" ma:showField="CatchAllData" ma:web="d8d480a4-e9cd-4bc2-81d7-1a33fa5355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C8EA23-03F9-4A8D-95D5-D059EB242E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3FD576-4141-4659-B56D-CEACB2CA555D}">
  <ds:schemaRefs>
    <ds:schemaRef ds:uri="967d0227-a59a-4254-94bf-1daae1b20be6"/>
    <ds:schemaRef ds:uri="baec4e2f-d417-4e8e-b8c5-01223d1279d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54b1ecd-5878-440d-910f-b1cf835bc1ca"/>
    <ds:schemaRef ds:uri="d8d480a4-e9cd-4bc2-81d7-1a33fa5355dc"/>
    <ds:schemaRef ds:uri="a298bec7-09f2-41a5-a3b8-e03b1bfcd09b"/>
    <ds:schemaRef ds:uri="2adc642b-42d3-4bfd-86ca-a3033b4d6c49"/>
  </ds:schemaRefs>
</ds:datastoreItem>
</file>

<file path=customXml/itemProps3.xml><?xml version="1.0" encoding="utf-8"?>
<ds:datastoreItem xmlns:ds="http://schemas.openxmlformats.org/officeDocument/2006/customXml" ds:itemID="{D8625FFE-6182-4467-B16D-91884E68DE9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Widescreen</PresentationFormat>
  <Paragraphs>30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Titillium</vt:lpstr>
      <vt:lpstr>Wingdings</vt:lpstr>
      <vt:lpstr>EIT Manufacturing - Content</vt:lpstr>
      <vt:lpstr>EIT Manufacturing - Front slide</vt:lpstr>
      <vt:lpstr>Proposal Code + Acronym Business Owner Deck</vt:lpstr>
      <vt:lpstr>Instructions – to be removed 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Consultation Process</dc:title>
  <dc:creator>Teresa HERNANDEZ</dc:creator>
  <cp:lastModifiedBy>Carolina TORREGROSA GALLO</cp:lastModifiedBy>
  <cp:revision>55</cp:revision>
  <dcterms:created xsi:type="dcterms:W3CDTF">2021-11-02T13:45:36Z</dcterms:created>
  <dcterms:modified xsi:type="dcterms:W3CDTF">2023-09-18T15:46:26Z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0x01010078C75733389D144F9BA23622AEB89460</vt:lpwstr>
  </property>
  <property fmtid="{D5CDD505-2E9C-101B-9397-08002B2CF9AE}" pid="3" name="MediaServiceImageTags">
    <vt:lpwstr/>
  </property>
  <property fmtid="{D5CDD505-2E9C-101B-9397-08002B2CF9AE}" pid="4" name="Order">
    <vt:r8>6500</vt:r8>
  </property>
  <property fmtid="{D5CDD505-2E9C-101B-9397-08002B2CF9AE}" pid="5" name="TriggerFlowInfo">
    <vt:lpwstr/>
  </property>
  <property fmtid="{D5CDD505-2E9C-101B-9397-08002B2CF9AE}" pid="6" name="ComplianceAssetId">
    <vt:lpwstr/>
  </property>
  <property fmtid="{D5CDD505-2E9C-101B-9397-08002B2CF9AE}" pid="7" name="_activity">
    <vt:lpwstr>{"FileActivityType":"6","FileActivityTimeStamp":"2023-02-28T10:42:43.950Z","FileActivityUsersOnPage":[{"DisplayName":"Chiara GALLETTA","Id":"chiara.galletta@eitmanufacturing.eu"}],"FileActivityNavigationId":null}</vt:lpwstr>
  </property>
  <property fmtid="{D5CDD505-2E9C-101B-9397-08002B2CF9AE}" pid="8" name="_ExtendedDescription">
    <vt:lpwstr/>
  </property>
</Properties>
</file>